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presProps" Target="presProps.xml"/><Relationship Id="rId37" Type="http://schemas.openxmlformats.org/officeDocument/2006/relationships/viewProps" Target="viewProps.xml"/><Relationship Id="rId38" Type="http://schemas.openxmlformats.org/officeDocument/2006/relationships/theme" Target="theme/theme1.xml"/><Relationship Id="rId39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2/14/2023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6.png"/><Relationship Id="rId3" Type="http://schemas.openxmlformats.org/officeDocument/2006/relationships/image" Target="../media/image127.png"/><Relationship Id="rId4" Type="http://schemas.openxmlformats.org/officeDocument/2006/relationships/image" Target="../media/image128.png"/><Relationship Id="rId5" Type="http://schemas.openxmlformats.org/officeDocument/2006/relationships/image" Target="../media/image129.png"/><Relationship Id="rId6" Type="http://schemas.openxmlformats.org/officeDocument/2006/relationships/image" Target="../media/image130.png"/><Relationship Id="rId7" Type="http://schemas.openxmlformats.org/officeDocument/2006/relationships/image" Target="../media/image131.png"/><Relationship Id="rId8" Type="http://schemas.openxmlformats.org/officeDocument/2006/relationships/image" Target="../media/image132.png"/><Relationship Id="rId9" Type="http://schemas.openxmlformats.org/officeDocument/2006/relationships/image" Target="../media/image133.png"/><Relationship Id="rId10" Type="http://schemas.openxmlformats.org/officeDocument/2006/relationships/image" Target="../media/image134.png"/><Relationship Id="rId11" Type="http://schemas.openxmlformats.org/officeDocument/2006/relationships/image" Target="../media/image135.png"/><Relationship Id="rId12" Type="http://schemas.openxmlformats.org/officeDocument/2006/relationships/image" Target="../media/image136.png"/><Relationship Id="rId13" Type="http://schemas.openxmlformats.org/officeDocument/2006/relationships/image" Target="../media/image137.png"/><Relationship Id="rId14" Type="http://schemas.openxmlformats.org/officeDocument/2006/relationships/image" Target="../media/image138.png"/><Relationship Id="rId15" Type="http://schemas.openxmlformats.org/officeDocument/2006/relationships/image" Target="../media/image139.png"/><Relationship Id="rId16" Type="http://schemas.openxmlformats.org/officeDocument/2006/relationships/image" Target="../media/image140.png"/><Relationship Id="rId17" Type="http://schemas.openxmlformats.org/officeDocument/2006/relationships/image" Target="../media/image141.png"/><Relationship Id="rId18" Type="http://schemas.openxmlformats.org/officeDocument/2006/relationships/image" Target="../media/image142.png"/><Relationship Id="rId19" Type="http://schemas.openxmlformats.org/officeDocument/2006/relationships/image" Target="../media/image143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4.png"/><Relationship Id="rId3" Type="http://schemas.openxmlformats.org/officeDocument/2006/relationships/image" Target="../media/image145.png"/><Relationship Id="rId4" Type="http://schemas.openxmlformats.org/officeDocument/2006/relationships/image" Target="../media/image146.png"/><Relationship Id="rId5" Type="http://schemas.openxmlformats.org/officeDocument/2006/relationships/image" Target="../media/image147.png"/><Relationship Id="rId6" Type="http://schemas.openxmlformats.org/officeDocument/2006/relationships/image" Target="../media/image148.png"/><Relationship Id="rId7" Type="http://schemas.openxmlformats.org/officeDocument/2006/relationships/image" Target="../media/image149.png"/><Relationship Id="rId8" Type="http://schemas.openxmlformats.org/officeDocument/2006/relationships/image" Target="../media/image150.png"/><Relationship Id="rId9" Type="http://schemas.openxmlformats.org/officeDocument/2006/relationships/image" Target="../media/image151.png"/><Relationship Id="rId10" Type="http://schemas.openxmlformats.org/officeDocument/2006/relationships/image" Target="../media/image152.png"/><Relationship Id="rId11" Type="http://schemas.openxmlformats.org/officeDocument/2006/relationships/image" Target="../media/image153.png"/><Relationship Id="rId12" Type="http://schemas.openxmlformats.org/officeDocument/2006/relationships/image" Target="../media/image154.png"/><Relationship Id="rId13" Type="http://schemas.openxmlformats.org/officeDocument/2006/relationships/image" Target="../media/image155.png"/><Relationship Id="rId14" Type="http://schemas.openxmlformats.org/officeDocument/2006/relationships/image" Target="../media/image156.png"/><Relationship Id="rId15" Type="http://schemas.openxmlformats.org/officeDocument/2006/relationships/image" Target="../media/image157.png"/><Relationship Id="rId16" Type="http://schemas.openxmlformats.org/officeDocument/2006/relationships/image" Target="../media/image158.png"/><Relationship Id="rId17" Type="http://schemas.openxmlformats.org/officeDocument/2006/relationships/image" Target="../media/image159.png"/><Relationship Id="rId18" Type="http://schemas.openxmlformats.org/officeDocument/2006/relationships/image" Target="../media/image160.png"/><Relationship Id="rId19" Type="http://schemas.openxmlformats.org/officeDocument/2006/relationships/image" Target="../media/image161.png"/><Relationship Id="rId20" Type="http://schemas.openxmlformats.org/officeDocument/2006/relationships/image" Target="../media/image162.png"/><Relationship Id="rId21" Type="http://schemas.openxmlformats.org/officeDocument/2006/relationships/image" Target="../media/image163.png"/><Relationship Id="rId22" Type="http://schemas.openxmlformats.org/officeDocument/2006/relationships/image" Target="../media/image164.png"/><Relationship Id="rId23" Type="http://schemas.openxmlformats.org/officeDocument/2006/relationships/image" Target="../media/image165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6.png"/><Relationship Id="rId3" Type="http://schemas.openxmlformats.org/officeDocument/2006/relationships/image" Target="../media/image167.png"/><Relationship Id="rId4" Type="http://schemas.openxmlformats.org/officeDocument/2006/relationships/image" Target="../media/image168.png"/><Relationship Id="rId5" Type="http://schemas.openxmlformats.org/officeDocument/2006/relationships/image" Target="../media/image169.png"/><Relationship Id="rId6" Type="http://schemas.openxmlformats.org/officeDocument/2006/relationships/image" Target="../media/image170.png"/><Relationship Id="rId7" Type="http://schemas.openxmlformats.org/officeDocument/2006/relationships/image" Target="../media/image171.png"/><Relationship Id="rId8" Type="http://schemas.openxmlformats.org/officeDocument/2006/relationships/image" Target="../media/image172.png"/><Relationship Id="rId9" Type="http://schemas.openxmlformats.org/officeDocument/2006/relationships/image" Target="../media/image173.png"/><Relationship Id="rId10" Type="http://schemas.openxmlformats.org/officeDocument/2006/relationships/image" Target="../media/image174.png"/><Relationship Id="rId11" Type="http://schemas.openxmlformats.org/officeDocument/2006/relationships/image" Target="../media/image175.png"/><Relationship Id="rId12" Type="http://schemas.openxmlformats.org/officeDocument/2006/relationships/image" Target="../media/image176.png"/><Relationship Id="rId13" Type="http://schemas.openxmlformats.org/officeDocument/2006/relationships/image" Target="../media/image177.png"/><Relationship Id="rId14" Type="http://schemas.openxmlformats.org/officeDocument/2006/relationships/image" Target="../media/image178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9.png"/><Relationship Id="rId3" Type="http://schemas.openxmlformats.org/officeDocument/2006/relationships/image" Target="../media/image180.png"/><Relationship Id="rId4" Type="http://schemas.openxmlformats.org/officeDocument/2006/relationships/image" Target="../media/image181.png"/><Relationship Id="rId5" Type="http://schemas.openxmlformats.org/officeDocument/2006/relationships/image" Target="../media/image182.png"/><Relationship Id="rId6" Type="http://schemas.openxmlformats.org/officeDocument/2006/relationships/image" Target="../media/image183.png"/><Relationship Id="rId7" Type="http://schemas.openxmlformats.org/officeDocument/2006/relationships/image" Target="../media/image184.png"/><Relationship Id="rId8" Type="http://schemas.openxmlformats.org/officeDocument/2006/relationships/image" Target="../media/image185.png"/><Relationship Id="rId9" Type="http://schemas.openxmlformats.org/officeDocument/2006/relationships/image" Target="../media/image186.png"/><Relationship Id="rId10" Type="http://schemas.openxmlformats.org/officeDocument/2006/relationships/image" Target="../media/image187.png"/><Relationship Id="rId11" Type="http://schemas.openxmlformats.org/officeDocument/2006/relationships/image" Target="../media/image188.png"/><Relationship Id="rId12" Type="http://schemas.openxmlformats.org/officeDocument/2006/relationships/image" Target="../media/image189.png"/><Relationship Id="rId13" Type="http://schemas.openxmlformats.org/officeDocument/2006/relationships/image" Target="../media/image190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1.png"/><Relationship Id="rId3" Type="http://schemas.openxmlformats.org/officeDocument/2006/relationships/image" Target="../media/image192.png"/><Relationship Id="rId4" Type="http://schemas.openxmlformats.org/officeDocument/2006/relationships/image" Target="../media/image193.png"/><Relationship Id="rId5" Type="http://schemas.openxmlformats.org/officeDocument/2006/relationships/image" Target="../media/image194.png"/><Relationship Id="rId6" Type="http://schemas.openxmlformats.org/officeDocument/2006/relationships/image" Target="../media/image195.png"/><Relationship Id="rId7" Type="http://schemas.openxmlformats.org/officeDocument/2006/relationships/image" Target="../media/image196.png"/><Relationship Id="rId8" Type="http://schemas.openxmlformats.org/officeDocument/2006/relationships/image" Target="../media/image197.png"/><Relationship Id="rId9" Type="http://schemas.openxmlformats.org/officeDocument/2006/relationships/image" Target="../media/image198.png"/><Relationship Id="rId10" Type="http://schemas.openxmlformats.org/officeDocument/2006/relationships/image" Target="../media/image199.png"/><Relationship Id="rId11" Type="http://schemas.openxmlformats.org/officeDocument/2006/relationships/image" Target="../media/image200.png"/><Relationship Id="rId12" Type="http://schemas.openxmlformats.org/officeDocument/2006/relationships/image" Target="../media/image201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2.png"/><Relationship Id="rId3" Type="http://schemas.openxmlformats.org/officeDocument/2006/relationships/image" Target="../media/image203.png"/><Relationship Id="rId4" Type="http://schemas.openxmlformats.org/officeDocument/2006/relationships/image" Target="../media/image204.png"/><Relationship Id="rId5" Type="http://schemas.openxmlformats.org/officeDocument/2006/relationships/image" Target="../media/image205.png"/><Relationship Id="rId6" Type="http://schemas.openxmlformats.org/officeDocument/2006/relationships/image" Target="../media/image206.png"/><Relationship Id="rId7" Type="http://schemas.openxmlformats.org/officeDocument/2006/relationships/image" Target="../media/image207.png"/><Relationship Id="rId8" Type="http://schemas.openxmlformats.org/officeDocument/2006/relationships/image" Target="../media/image208.png"/><Relationship Id="rId9" Type="http://schemas.openxmlformats.org/officeDocument/2006/relationships/image" Target="../media/image209.png"/><Relationship Id="rId10" Type="http://schemas.openxmlformats.org/officeDocument/2006/relationships/image" Target="../media/image210.png"/><Relationship Id="rId11" Type="http://schemas.openxmlformats.org/officeDocument/2006/relationships/image" Target="../media/image211.png"/><Relationship Id="rId12" Type="http://schemas.openxmlformats.org/officeDocument/2006/relationships/image" Target="../media/image212.png"/><Relationship Id="rId13" Type="http://schemas.openxmlformats.org/officeDocument/2006/relationships/image" Target="../media/image213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4.png"/><Relationship Id="rId3" Type="http://schemas.openxmlformats.org/officeDocument/2006/relationships/image" Target="../media/image215.png"/><Relationship Id="rId4" Type="http://schemas.openxmlformats.org/officeDocument/2006/relationships/image" Target="../media/image216.png"/><Relationship Id="rId5" Type="http://schemas.openxmlformats.org/officeDocument/2006/relationships/image" Target="../media/image217.png"/><Relationship Id="rId6" Type="http://schemas.openxmlformats.org/officeDocument/2006/relationships/image" Target="../media/image218.png"/><Relationship Id="rId7" Type="http://schemas.openxmlformats.org/officeDocument/2006/relationships/image" Target="../media/image219.png"/><Relationship Id="rId8" Type="http://schemas.openxmlformats.org/officeDocument/2006/relationships/image" Target="../media/image220.png"/><Relationship Id="rId9" Type="http://schemas.openxmlformats.org/officeDocument/2006/relationships/image" Target="../media/image221.png"/><Relationship Id="rId10" Type="http://schemas.openxmlformats.org/officeDocument/2006/relationships/image" Target="../media/image222.png"/><Relationship Id="rId11" Type="http://schemas.openxmlformats.org/officeDocument/2006/relationships/image" Target="../media/image223.png"/><Relationship Id="rId12" Type="http://schemas.openxmlformats.org/officeDocument/2006/relationships/image" Target="../media/image224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5.png"/><Relationship Id="rId3" Type="http://schemas.openxmlformats.org/officeDocument/2006/relationships/image" Target="../media/image226.png"/><Relationship Id="rId4" Type="http://schemas.openxmlformats.org/officeDocument/2006/relationships/image" Target="../media/image227.png"/><Relationship Id="rId5" Type="http://schemas.openxmlformats.org/officeDocument/2006/relationships/image" Target="../media/image228.png"/><Relationship Id="rId6" Type="http://schemas.openxmlformats.org/officeDocument/2006/relationships/image" Target="../media/image229.png"/><Relationship Id="rId7" Type="http://schemas.openxmlformats.org/officeDocument/2006/relationships/image" Target="../media/image230.png"/><Relationship Id="rId8" Type="http://schemas.openxmlformats.org/officeDocument/2006/relationships/image" Target="../media/image231.png"/><Relationship Id="rId9" Type="http://schemas.openxmlformats.org/officeDocument/2006/relationships/image" Target="../media/image232.png"/><Relationship Id="rId10" Type="http://schemas.openxmlformats.org/officeDocument/2006/relationships/image" Target="../media/image233.png"/><Relationship Id="rId11" Type="http://schemas.openxmlformats.org/officeDocument/2006/relationships/image" Target="../media/image234.png"/><Relationship Id="rId12" Type="http://schemas.openxmlformats.org/officeDocument/2006/relationships/image" Target="../media/image235.png"/><Relationship Id="rId13" Type="http://schemas.openxmlformats.org/officeDocument/2006/relationships/image" Target="../media/image236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7.png"/><Relationship Id="rId3" Type="http://schemas.openxmlformats.org/officeDocument/2006/relationships/image" Target="../media/image238.png"/><Relationship Id="rId4" Type="http://schemas.openxmlformats.org/officeDocument/2006/relationships/image" Target="../media/image239.png"/><Relationship Id="rId5" Type="http://schemas.openxmlformats.org/officeDocument/2006/relationships/image" Target="../media/image240.png"/><Relationship Id="rId6" Type="http://schemas.openxmlformats.org/officeDocument/2006/relationships/image" Target="../media/image241.png"/><Relationship Id="rId7" Type="http://schemas.openxmlformats.org/officeDocument/2006/relationships/image" Target="../media/image242.png"/><Relationship Id="rId8" Type="http://schemas.openxmlformats.org/officeDocument/2006/relationships/image" Target="../media/image243.png"/><Relationship Id="rId9" Type="http://schemas.openxmlformats.org/officeDocument/2006/relationships/image" Target="../media/image244.png"/><Relationship Id="rId10" Type="http://schemas.openxmlformats.org/officeDocument/2006/relationships/image" Target="../media/image245.png"/><Relationship Id="rId11" Type="http://schemas.openxmlformats.org/officeDocument/2006/relationships/image" Target="../media/image246.png"/><Relationship Id="rId12" Type="http://schemas.openxmlformats.org/officeDocument/2006/relationships/image" Target="../media/image247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8.png"/><Relationship Id="rId3" Type="http://schemas.openxmlformats.org/officeDocument/2006/relationships/image" Target="../media/image249.png"/><Relationship Id="rId4" Type="http://schemas.openxmlformats.org/officeDocument/2006/relationships/image" Target="../media/image250.png"/><Relationship Id="rId5" Type="http://schemas.openxmlformats.org/officeDocument/2006/relationships/image" Target="../media/image251.png"/><Relationship Id="rId6" Type="http://schemas.openxmlformats.org/officeDocument/2006/relationships/image" Target="../media/image252.png"/><Relationship Id="rId7" Type="http://schemas.openxmlformats.org/officeDocument/2006/relationships/image" Target="../media/image253.png"/><Relationship Id="rId8" Type="http://schemas.openxmlformats.org/officeDocument/2006/relationships/image" Target="../media/image254.png"/><Relationship Id="rId9" Type="http://schemas.openxmlformats.org/officeDocument/2006/relationships/image" Target="../media/image255.png"/><Relationship Id="rId10" Type="http://schemas.openxmlformats.org/officeDocument/2006/relationships/image" Target="../media/image256.png"/><Relationship Id="rId11" Type="http://schemas.openxmlformats.org/officeDocument/2006/relationships/image" Target="../media/image257.png"/><Relationship Id="rId12" Type="http://schemas.openxmlformats.org/officeDocument/2006/relationships/image" Target="../media/image258.png"/><Relationship Id="rId13" Type="http://schemas.openxmlformats.org/officeDocument/2006/relationships/image" Target="../media/image259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Relationship Id="rId9" Type="http://schemas.openxmlformats.org/officeDocument/2006/relationships/image" Target="../media/image15.png"/><Relationship Id="rId10" Type="http://schemas.openxmlformats.org/officeDocument/2006/relationships/image" Target="../media/image16.png"/><Relationship Id="rId11" Type="http://schemas.openxmlformats.org/officeDocument/2006/relationships/image" Target="../media/image17.png"/><Relationship Id="rId12" Type="http://schemas.openxmlformats.org/officeDocument/2006/relationships/image" Target="../media/image18.png"/><Relationship Id="rId13" Type="http://schemas.openxmlformats.org/officeDocument/2006/relationships/image" Target="../media/image19.png"/><Relationship Id="rId14" Type="http://schemas.openxmlformats.org/officeDocument/2006/relationships/image" Target="../media/image20.png"/><Relationship Id="rId15" Type="http://schemas.openxmlformats.org/officeDocument/2006/relationships/image" Target="../media/image21.png"/><Relationship Id="rId16" Type="http://schemas.openxmlformats.org/officeDocument/2006/relationships/image" Target="../media/image22.png"/><Relationship Id="rId17" Type="http://schemas.openxmlformats.org/officeDocument/2006/relationships/image" Target="../media/image23.png"/><Relationship Id="rId18" Type="http://schemas.openxmlformats.org/officeDocument/2006/relationships/image" Target="../media/image24.png"/><Relationship Id="rId19" Type="http://schemas.openxmlformats.org/officeDocument/2006/relationships/image" Target="../media/image25.png"/><Relationship Id="rId20" Type="http://schemas.openxmlformats.org/officeDocument/2006/relationships/image" Target="../media/image26.png"/><Relationship Id="rId21" Type="http://schemas.openxmlformats.org/officeDocument/2006/relationships/image" Target="../media/image27.png"/><Relationship Id="rId22" Type="http://schemas.openxmlformats.org/officeDocument/2006/relationships/image" Target="../media/image28.png"/><Relationship Id="rId23" Type="http://schemas.openxmlformats.org/officeDocument/2006/relationships/image" Target="../media/image29.png"/><Relationship Id="rId24" Type="http://schemas.openxmlformats.org/officeDocument/2006/relationships/image" Target="../media/image30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0.png"/><Relationship Id="rId3" Type="http://schemas.openxmlformats.org/officeDocument/2006/relationships/image" Target="../media/image261.png"/><Relationship Id="rId4" Type="http://schemas.openxmlformats.org/officeDocument/2006/relationships/image" Target="../media/image262.png"/><Relationship Id="rId5" Type="http://schemas.openxmlformats.org/officeDocument/2006/relationships/image" Target="../media/image263.png"/><Relationship Id="rId6" Type="http://schemas.openxmlformats.org/officeDocument/2006/relationships/image" Target="../media/image264.png"/><Relationship Id="rId7" Type="http://schemas.openxmlformats.org/officeDocument/2006/relationships/image" Target="../media/image265.png"/><Relationship Id="rId8" Type="http://schemas.openxmlformats.org/officeDocument/2006/relationships/image" Target="../media/image266.png"/><Relationship Id="rId9" Type="http://schemas.openxmlformats.org/officeDocument/2006/relationships/image" Target="../media/image267.png"/><Relationship Id="rId10" Type="http://schemas.openxmlformats.org/officeDocument/2006/relationships/image" Target="../media/image268.png"/><Relationship Id="rId11" Type="http://schemas.openxmlformats.org/officeDocument/2006/relationships/image" Target="../media/image269.png"/><Relationship Id="rId12" Type="http://schemas.openxmlformats.org/officeDocument/2006/relationships/image" Target="../media/image270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1.png"/><Relationship Id="rId3" Type="http://schemas.openxmlformats.org/officeDocument/2006/relationships/image" Target="../media/image272.png"/><Relationship Id="rId4" Type="http://schemas.openxmlformats.org/officeDocument/2006/relationships/image" Target="../media/image273.png"/><Relationship Id="rId5" Type="http://schemas.openxmlformats.org/officeDocument/2006/relationships/image" Target="../media/image274.png"/><Relationship Id="rId6" Type="http://schemas.openxmlformats.org/officeDocument/2006/relationships/image" Target="../media/image275.png"/><Relationship Id="rId7" Type="http://schemas.openxmlformats.org/officeDocument/2006/relationships/image" Target="../media/image276.png"/><Relationship Id="rId8" Type="http://schemas.openxmlformats.org/officeDocument/2006/relationships/image" Target="../media/image277.png"/><Relationship Id="rId9" Type="http://schemas.openxmlformats.org/officeDocument/2006/relationships/image" Target="../media/image278.png"/><Relationship Id="rId10" Type="http://schemas.openxmlformats.org/officeDocument/2006/relationships/image" Target="../media/image279.png"/><Relationship Id="rId11" Type="http://schemas.openxmlformats.org/officeDocument/2006/relationships/image" Target="../media/image280.png"/><Relationship Id="rId12" Type="http://schemas.openxmlformats.org/officeDocument/2006/relationships/image" Target="../media/image281.png"/><Relationship Id="rId13" Type="http://schemas.openxmlformats.org/officeDocument/2006/relationships/image" Target="../media/image282.png"/><Relationship Id="rId14" Type="http://schemas.openxmlformats.org/officeDocument/2006/relationships/image" Target="../media/image283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4.png"/><Relationship Id="rId3" Type="http://schemas.openxmlformats.org/officeDocument/2006/relationships/image" Target="../media/image285.png"/><Relationship Id="rId4" Type="http://schemas.openxmlformats.org/officeDocument/2006/relationships/image" Target="../media/image286.png"/><Relationship Id="rId5" Type="http://schemas.openxmlformats.org/officeDocument/2006/relationships/image" Target="../media/image287.png"/><Relationship Id="rId6" Type="http://schemas.openxmlformats.org/officeDocument/2006/relationships/image" Target="../media/image288.png"/><Relationship Id="rId7" Type="http://schemas.openxmlformats.org/officeDocument/2006/relationships/image" Target="../media/image289.png"/><Relationship Id="rId8" Type="http://schemas.openxmlformats.org/officeDocument/2006/relationships/image" Target="../media/image290.png"/><Relationship Id="rId9" Type="http://schemas.openxmlformats.org/officeDocument/2006/relationships/image" Target="../media/image291.png"/><Relationship Id="rId10" Type="http://schemas.openxmlformats.org/officeDocument/2006/relationships/image" Target="../media/image292.png"/><Relationship Id="rId11" Type="http://schemas.openxmlformats.org/officeDocument/2006/relationships/image" Target="../media/image293.png"/><Relationship Id="rId12" Type="http://schemas.openxmlformats.org/officeDocument/2006/relationships/image" Target="../media/image294.png"/><Relationship Id="rId13" Type="http://schemas.openxmlformats.org/officeDocument/2006/relationships/image" Target="../media/image295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6.png"/><Relationship Id="rId3" Type="http://schemas.openxmlformats.org/officeDocument/2006/relationships/image" Target="../media/image297.png"/><Relationship Id="rId4" Type="http://schemas.openxmlformats.org/officeDocument/2006/relationships/image" Target="../media/image298.png"/><Relationship Id="rId5" Type="http://schemas.openxmlformats.org/officeDocument/2006/relationships/image" Target="../media/image299.png"/><Relationship Id="rId6" Type="http://schemas.openxmlformats.org/officeDocument/2006/relationships/image" Target="../media/image300.png"/><Relationship Id="rId7" Type="http://schemas.openxmlformats.org/officeDocument/2006/relationships/image" Target="../media/image301.png"/><Relationship Id="rId8" Type="http://schemas.openxmlformats.org/officeDocument/2006/relationships/image" Target="../media/image302.png"/><Relationship Id="rId9" Type="http://schemas.openxmlformats.org/officeDocument/2006/relationships/image" Target="../media/image303.png"/><Relationship Id="rId10" Type="http://schemas.openxmlformats.org/officeDocument/2006/relationships/image" Target="../media/image304.png"/><Relationship Id="rId11" Type="http://schemas.openxmlformats.org/officeDocument/2006/relationships/image" Target="../media/image305.png"/><Relationship Id="rId12" Type="http://schemas.openxmlformats.org/officeDocument/2006/relationships/image" Target="../media/image306.png"/><Relationship Id="rId13" Type="http://schemas.openxmlformats.org/officeDocument/2006/relationships/image" Target="../media/image307.png"/><Relationship Id="rId14" Type="http://schemas.openxmlformats.org/officeDocument/2006/relationships/image" Target="../media/image308.png"/><Relationship Id="rId15" Type="http://schemas.openxmlformats.org/officeDocument/2006/relationships/image" Target="../media/image309.png"/><Relationship Id="rId16" Type="http://schemas.openxmlformats.org/officeDocument/2006/relationships/image" Target="../media/image310.pn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1.png"/><Relationship Id="rId3" Type="http://schemas.openxmlformats.org/officeDocument/2006/relationships/image" Target="../media/image312.png"/><Relationship Id="rId4" Type="http://schemas.openxmlformats.org/officeDocument/2006/relationships/image" Target="../media/image313.png"/><Relationship Id="rId5" Type="http://schemas.openxmlformats.org/officeDocument/2006/relationships/image" Target="../media/image314.png"/><Relationship Id="rId6" Type="http://schemas.openxmlformats.org/officeDocument/2006/relationships/image" Target="../media/image315.png"/><Relationship Id="rId7" Type="http://schemas.openxmlformats.org/officeDocument/2006/relationships/image" Target="../media/image316.png"/><Relationship Id="rId8" Type="http://schemas.openxmlformats.org/officeDocument/2006/relationships/image" Target="../media/image317.png"/><Relationship Id="rId9" Type="http://schemas.openxmlformats.org/officeDocument/2006/relationships/image" Target="../media/image318.png"/><Relationship Id="rId10" Type="http://schemas.openxmlformats.org/officeDocument/2006/relationships/image" Target="../media/image319.png"/><Relationship Id="rId11" Type="http://schemas.openxmlformats.org/officeDocument/2006/relationships/image" Target="../media/image320.png"/><Relationship Id="rId12" Type="http://schemas.openxmlformats.org/officeDocument/2006/relationships/image" Target="../media/image321.png"/><Relationship Id="rId13" Type="http://schemas.openxmlformats.org/officeDocument/2006/relationships/image" Target="../media/image322.png"/><Relationship Id="rId14" Type="http://schemas.openxmlformats.org/officeDocument/2006/relationships/image" Target="../media/image323.png"/><Relationship Id="rId15" Type="http://schemas.openxmlformats.org/officeDocument/2006/relationships/image" Target="../media/image324.png"/><Relationship Id="rId16" Type="http://schemas.openxmlformats.org/officeDocument/2006/relationships/image" Target="../media/image325.png"/><Relationship Id="rId17" Type="http://schemas.openxmlformats.org/officeDocument/2006/relationships/image" Target="../media/image326.png"/><Relationship Id="rId18" Type="http://schemas.openxmlformats.org/officeDocument/2006/relationships/image" Target="../media/image327.pn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8.png"/><Relationship Id="rId3" Type="http://schemas.openxmlformats.org/officeDocument/2006/relationships/image" Target="../media/image329.png"/><Relationship Id="rId4" Type="http://schemas.openxmlformats.org/officeDocument/2006/relationships/image" Target="../media/image330.png"/><Relationship Id="rId5" Type="http://schemas.openxmlformats.org/officeDocument/2006/relationships/image" Target="../media/image331.png"/><Relationship Id="rId6" Type="http://schemas.openxmlformats.org/officeDocument/2006/relationships/image" Target="../media/image332.png"/><Relationship Id="rId7" Type="http://schemas.openxmlformats.org/officeDocument/2006/relationships/image" Target="../media/image333.png"/><Relationship Id="rId8" Type="http://schemas.openxmlformats.org/officeDocument/2006/relationships/image" Target="../media/image334.png"/><Relationship Id="rId9" Type="http://schemas.openxmlformats.org/officeDocument/2006/relationships/image" Target="../media/image335.png"/><Relationship Id="rId10" Type="http://schemas.openxmlformats.org/officeDocument/2006/relationships/image" Target="../media/image336.png"/><Relationship Id="rId11" Type="http://schemas.openxmlformats.org/officeDocument/2006/relationships/image" Target="../media/image337.png"/><Relationship Id="rId12" Type="http://schemas.openxmlformats.org/officeDocument/2006/relationships/image" Target="../media/image338.png"/><Relationship Id="rId13" Type="http://schemas.openxmlformats.org/officeDocument/2006/relationships/image" Target="../media/image339.png"/><Relationship Id="rId14" Type="http://schemas.openxmlformats.org/officeDocument/2006/relationships/image" Target="../media/image340.png"/><Relationship Id="rId15" Type="http://schemas.openxmlformats.org/officeDocument/2006/relationships/image" Target="../media/image341.png"/><Relationship Id="rId16" Type="http://schemas.openxmlformats.org/officeDocument/2006/relationships/image" Target="../media/image342.png"/><Relationship Id="rId17" Type="http://schemas.openxmlformats.org/officeDocument/2006/relationships/image" Target="../media/image343.png"/><Relationship Id="rId18" Type="http://schemas.openxmlformats.org/officeDocument/2006/relationships/image" Target="../media/image344.png"/><Relationship Id="rId19" Type="http://schemas.openxmlformats.org/officeDocument/2006/relationships/image" Target="../media/image345.pn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6.png"/><Relationship Id="rId3" Type="http://schemas.openxmlformats.org/officeDocument/2006/relationships/image" Target="../media/image347.png"/><Relationship Id="rId4" Type="http://schemas.openxmlformats.org/officeDocument/2006/relationships/image" Target="../media/image348.png"/><Relationship Id="rId5" Type="http://schemas.openxmlformats.org/officeDocument/2006/relationships/image" Target="../media/image349.png"/><Relationship Id="rId6" Type="http://schemas.openxmlformats.org/officeDocument/2006/relationships/image" Target="../media/image350.png"/><Relationship Id="rId7" Type="http://schemas.openxmlformats.org/officeDocument/2006/relationships/image" Target="../media/image351.png"/><Relationship Id="rId8" Type="http://schemas.openxmlformats.org/officeDocument/2006/relationships/image" Target="../media/image352.png"/><Relationship Id="rId9" Type="http://schemas.openxmlformats.org/officeDocument/2006/relationships/image" Target="../media/image353.png"/><Relationship Id="rId10" Type="http://schemas.openxmlformats.org/officeDocument/2006/relationships/image" Target="../media/image354.png"/><Relationship Id="rId11" Type="http://schemas.openxmlformats.org/officeDocument/2006/relationships/image" Target="../media/image355.png"/><Relationship Id="rId12" Type="http://schemas.openxmlformats.org/officeDocument/2006/relationships/image" Target="../media/image356.png"/><Relationship Id="rId13" Type="http://schemas.openxmlformats.org/officeDocument/2006/relationships/image" Target="../media/image357.png"/><Relationship Id="rId14" Type="http://schemas.openxmlformats.org/officeDocument/2006/relationships/image" Target="../media/image358.png"/><Relationship Id="rId15" Type="http://schemas.openxmlformats.org/officeDocument/2006/relationships/image" Target="../media/image359.png"/><Relationship Id="rId16" Type="http://schemas.openxmlformats.org/officeDocument/2006/relationships/image" Target="../media/image360.png"/><Relationship Id="rId17" Type="http://schemas.openxmlformats.org/officeDocument/2006/relationships/image" Target="../media/image361.png"/><Relationship Id="rId18" Type="http://schemas.openxmlformats.org/officeDocument/2006/relationships/image" Target="../media/image362.pn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63.png"/><Relationship Id="rId3" Type="http://schemas.openxmlformats.org/officeDocument/2006/relationships/image" Target="../media/image364.png"/><Relationship Id="rId4" Type="http://schemas.openxmlformats.org/officeDocument/2006/relationships/image" Target="../media/image365.png"/><Relationship Id="rId5" Type="http://schemas.openxmlformats.org/officeDocument/2006/relationships/image" Target="../media/image366.png"/><Relationship Id="rId6" Type="http://schemas.openxmlformats.org/officeDocument/2006/relationships/image" Target="../media/image367.png"/><Relationship Id="rId7" Type="http://schemas.openxmlformats.org/officeDocument/2006/relationships/image" Target="../media/image368.png"/><Relationship Id="rId8" Type="http://schemas.openxmlformats.org/officeDocument/2006/relationships/image" Target="../media/image369.png"/><Relationship Id="rId9" Type="http://schemas.openxmlformats.org/officeDocument/2006/relationships/image" Target="../media/image370.png"/><Relationship Id="rId10" Type="http://schemas.openxmlformats.org/officeDocument/2006/relationships/image" Target="../media/image371.png"/><Relationship Id="rId11" Type="http://schemas.openxmlformats.org/officeDocument/2006/relationships/image" Target="../media/image372.png"/><Relationship Id="rId12" Type="http://schemas.openxmlformats.org/officeDocument/2006/relationships/image" Target="../media/image373.png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74.png"/><Relationship Id="rId3" Type="http://schemas.openxmlformats.org/officeDocument/2006/relationships/image" Target="../media/image375.png"/><Relationship Id="rId4" Type="http://schemas.openxmlformats.org/officeDocument/2006/relationships/image" Target="../media/image376.png"/><Relationship Id="rId5" Type="http://schemas.openxmlformats.org/officeDocument/2006/relationships/image" Target="../media/image377.png"/><Relationship Id="rId6" Type="http://schemas.openxmlformats.org/officeDocument/2006/relationships/image" Target="../media/image378.png"/><Relationship Id="rId7" Type="http://schemas.openxmlformats.org/officeDocument/2006/relationships/image" Target="../media/image379.png"/><Relationship Id="rId8" Type="http://schemas.openxmlformats.org/officeDocument/2006/relationships/image" Target="../media/image380.png"/><Relationship Id="rId9" Type="http://schemas.openxmlformats.org/officeDocument/2006/relationships/image" Target="../media/image381.png"/><Relationship Id="rId10" Type="http://schemas.openxmlformats.org/officeDocument/2006/relationships/image" Target="../media/image382.png"/><Relationship Id="rId11" Type="http://schemas.openxmlformats.org/officeDocument/2006/relationships/image" Target="../media/image383.png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84.png"/><Relationship Id="rId3" Type="http://schemas.openxmlformats.org/officeDocument/2006/relationships/image" Target="../media/image385.png"/><Relationship Id="rId4" Type="http://schemas.openxmlformats.org/officeDocument/2006/relationships/image" Target="../media/image386.png"/><Relationship Id="rId5" Type="http://schemas.openxmlformats.org/officeDocument/2006/relationships/image" Target="../media/image387.png"/><Relationship Id="rId6" Type="http://schemas.openxmlformats.org/officeDocument/2006/relationships/image" Target="../media/image388.png"/><Relationship Id="rId7" Type="http://schemas.openxmlformats.org/officeDocument/2006/relationships/image" Target="../media/image389.png"/><Relationship Id="rId8" Type="http://schemas.openxmlformats.org/officeDocument/2006/relationships/image" Target="../media/image390.png"/><Relationship Id="rId9" Type="http://schemas.openxmlformats.org/officeDocument/2006/relationships/image" Target="../media/image391.png"/><Relationship Id="rId10" Type="http://schemas.openxmlformats.org/officeDocument/2006/relationships/image" Target="../media/image392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6" Type="http://schemas.openxmlformats.org/officeDocument/2006/relationships/image" Target="../media/image35.png"/><Relationship Id="rId7" Type="http://schemas.openxmlformats.org/officeDocument/2006/relationships/image" Target="../media/image36.png"/><Relationship Id="rId8" Type="http://schemas.openxmlformats.org/officeDocument/2006/relationships/image" Target="../media/image37.png"/><Relationship Id="rId9" Type="http://schemas.openxmlformats.org/officeDocument/2006/relationships/image" Target="../media/image38.png"/><Relationship Id="rId10" Type="http://schemas.openxmlformats.org/officeDocument/2006/relationships/image" Target="../media/image39.png"/><Relationship Id="rId11" Type="http://schemas.openxmlformats.org/officeDocument/2006/relationships/image" Target="../media/image40.png"/><Relationship Id="rId12" Type="http://schemas.openxmlformats.org/officeDocument/2006/relationships/image" Target="../media/image41.png"/><Relationship Id="rId13" Type="http://schemas.openxmlformats.org/officeDocument/2006/relationships/image" Target="../media/image42.png"/><Relationship Id="rId14" Type="http://schemas.openxmlformats.org/officeDocument/2006/relationships/image" Target="../media/image43.png"/><Relationship Id="rId15" Type="http://schemas.openxmlformats.org/officeDocument/2006/relationships/image" Target="../media/image44.png"/><Relationship Id="rId16" Type="http://schemas.openxmlformats.org/officeDocument/2006/relationships/image" Target="../media/image45.png"/></Relationships>
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93.png"/><Relationship Id="rId3" Type="http://schemas.openxmlformats.org/officeDocument/2006/relationships/image" Target="../media/image394.png"/><Relationship Id="rId4" Type="http://schemas.openxmlformats.org/officeDocument/2006/relationships/image" Target="../media/image395.png"/><Relationship Id="rId5" Type="http://schemas.openxmlformats.org/officeDocument/2006/relationships/image" Target="../media/image396.png"/><Relationship Id="rId6" Type="http://schemas.openxmlformats.org/officeDocument/2006/relationships/image" Target="../media/image397.png"/><Relationship Id="rId7" Type="http://schemas.openxmlformats.org/officeDocument/2006/relationships/image" Target="../media/image398.png"/><Relationship Id="rId8" Type="http://schemas.openxmlformats.org/officeDocument/2006/relationships/image" Target="../media/image399.png"/><Relationship Id="rId9" Type="http://schemas.openxmlformats.org/officeDocument/2006/relationships/image" Target="../media/image400.png"/><Relationship Id="rId10" Type="http://schemas.openxmlformats.org/officeDocument/2006/relationships/image" Target="../media/image401.png"/><Relationship Id="rId11" Type="http://schemas.openxmlformats.org/officeDocument/2006/relationships/image" Target="../media/image402.png"/><Relationship Id="rId12" Type="http://schemas.openxmlformats.org/officeDocument/2006/relationships/image" Target="../media/image403.png"/><Relationship Id="rId13" Type="http://schemas.openxmlformats.org/officeDocument/2006/relationships/image" Target="../media/image404.png"/></Relationships>

</file>

<file path=ppt/slides/_rels/slide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05.png"/><Relationship Id="rId3" Type="http://schemas.openxmlformats.org/officeDocument/2006/relationships/image" Target="../media/image406.png"/><Relationship Id="rId4" Type="http://schemas.openxmlformats.org/officeDocument/2006/relationships/image" Target="../media/image407.png"/><Relationship Id="rId5" Type="http://schemas.openxmlformats.org/officeDocument/2006/relationships/image" Target="../media/image408.png"/><Relationship Id="rId6" Type="http://schemas.openxmlformats.org/officeDocument/2006/relationships/image" Target="../media/image409.png"/><Relationship Id="rId7" Type="http://schemas.openxmlformats.org/officeDocument/2006/relationships/image" Target="../media/image410.png"/><Relationship Id="rId8" Type="http://schemas.openxmlformats.org/officeDocument/2006/relationships/image" Target="../media/image411.png"/><Relationship Id="rId9" Type="http://schemas.openxmlformats.org/officeDocument/2006/relationships/image" Target="../media/image412.png"/><Relationship Id="rId10" Type="http://schemas.openxmlformats.org/officeDocument/2006/relationships/image" Target="../media/image413.png"/><Relationship Id="rId11" Type="http://schemas.openxmlformats.org/officeDocument/2006/relationships/image" Target="../media/image414.png"/></Relationships>

</file>

<file path=ppt/slides/_rels/slide3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15.png"/><Relationship Id="rId3" Type="http://schemas.openxmlformats.org/officeDocument/2006/relationships/image" Target="../media/image416.png"/><Relationship Id="rId4" Type="http://schemas.openxmlformats.org/officeDocument/2006/relationships/image" Target="../media/image417.png"/><Relationship Id="rId5" Type="http://schemas.openxmlformats.org/officeDocument/2006/relationships/image" Target="../media/image418.png"/><Relationship Id="rId6" Type="http://schemas.openxmlformats.org/officeDocument/2006/relationships/image" Target="../media/image419.png"/><Relationship Id="rId7" Type="http://schemas.openxmlformats.org/officeDocument/2006/relationships/image" Target="../media/image420.png"/><Relationship Id="rId8" Type="http://schemas.openxmlformats.org/officeDocument/2006/relationships/image" Target="../media/image421.png"/><Relationship Id="rId9" Type="http://schemas.openxmlformats.org/officeDocument/2006/relationships/image" Target="../media/image422.png"/><Relationship Id="rId10" Type="http://schemas.openxmlformats.org/officeDocument/2006/relationships/image" Target="../media/image423.png"/><Relationship Id="rId11" Type="http://schemas.openxmlformats.org/officeDocument/2006/relationships/image" Target="../media/image424.png"/><Relationship Id="rId12" Type="http://schemas.openxmlformats.org/officeDocument/2006/relationships/image" Target="../media/image425.png"/><Relationship Id="rId13" Type="http://schemas.openxmlformats.org/officeDocument/2006/relationships/image" Target="../media/image426.png"/><Relationship Id="rId14" Type="http://schemas.openxmlformats.org/officeDocument/2006/relationships/image" Target="../media/image427.png"/><Relationship Id="rId15" Type="http://schemas.openxmlformats.org/officeDocument/2006/relationships/image" Target="../media/image428.png"/><Relationship Id="rId16" Type="http://schemas.openxmlformats.org/officeDocument/2006/relationships/image" Target="../media/image429.png"/><Relationship Id="rId17" Type="http://schemas.openxmlformats.org/officeDocument/2006/relationships/image" Target="../media/image430.png"/><Relationship Id="rId18" Type="http://schemas.openxmlformats.org/officeDocument/2006/relationships/image" Target="../media/image431.png"/><Relationship Id="rId19" Type="http://schemas.openxmlformats.org/officeDocument/2006/relationships/image" Target="../media/image432.png"/></Relationships>

</file>

<file path=ppt/slides/_rels/slide3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33.png"/><Relationship Id="rId3" Type="http://schemas.openxmlformats.org/officeDocument/2006/relationships/image" Target="../media/image434.png"/><Relationship Id="rId4" Type="http://schemas.openxmlformats.org/officeDocument/2006/relationships/image" Target="../media/image435.png"/><Relationship Id="rId5" Type="http://schemas.openxmlformats.org/officeDocument/2006/relationships/image" Target="../media/image436.png"/><Relationship Id="rId6" Type="http://schemas.openxmlformats.org/officeDocument/2006/relationships/image" Target="../media/image437.png"/><Relationship Id="rId7" Type="http://schemas.openxmlformats.org/officeDocument/2006/relationships/image" Target="../media/image438.png"/><Relationship Id="rId8" Type="http://schemas.openxmlformats.org/officeDocument/2006/relationships/image" Target="../media/image439.png"/><Relationship Id="rId9" Type="http://schemas.openxmlformats.org/officeDocument/2006/relationships/image" Target="../media/image440.png"/><Relationship Id="rId10" Type="http://schemas.openxmlformats.org/officeDocument/2006/relationships/image" Target="../media/image441.png"/><Relationship Id="rId11" Type="http://schemas.openxmlformats.org/officeDocument/2006/relationships/image" Target="../media/image442.png"/><Relationship Id="rId12" Type="http://schemas.openxmlformats.org/officeDocument/2006/relationships/image" Target="../media/image443.png"/><Relationship Id="rId13" Type="http://schemas.openxmlformats.org/officeDocument/2006/relationships/image" Target="../media/image444.png"/><Relationship Id="rId14" Type="http://schemas.openxmlformats.org/officeDocument/2006/relationships/image" Target="../media/image445.png"/><Relationship Id="rId15" Type="http://schemas.openxmlformats.org/officeDocument/2006/relationships/image" Target="../media/image446.png"/><Relationship Id="rId16" Type="http://schemas.openxmlformats.org/officeDocument/2006/relationships/image" Target="../media/image447.png"/><Relationship Id="rId17" Type="http://schemas.openxmlformats.org/officeDocument/2006/relationships/image" Target="../media/image448.png"/><Relationship Id="rId18" Type="http://schemas.openxmlformats.org/officeDocument/2006/relationships/image" Target="../media/image449.png"/><Relationship Id="rId19" Type="http://schemas.openxmlformats.org/officeDocument/2006/relationships/image" Target="../media/image450.png"/></Relationships>

</file>

<file path=ppt/slides/_rels/slide3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51.png"/><Relationship Id="rId3" Type="http://schemas.openxmlformats.org/officeDocument/2006/relationships/image" Target="../media/image452.png"/><Relationship Id="rId4" Type="http://schemas.openxmlformats.org/officeDocument/2006/relationships/image" Target="../media/image453.png"/><Relationship Id="rId5" Type="http://schemas.openxmlformats.org/officeDocument/2006/relationships/image" Target="../media/image454.png"/><Relationship Id="rId6" Type="http://schemas.openxmlformats.org/officeDocument/2006/relationships/image" Target="../media/image455.png"/><Relationship Id="rId7" Type="http://schemas.openxmlformats.org/officeDocument/2006/relationships/image" Target="../media/image456.png"/><Relationship Id="rId8" Type="http://schemas.openxmlformats.org/officeDocument/2006/relationships/image" Target="../media/image457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6.png"/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5" Type="http://schemas.openxmlformats.org/officeDocument/2006/relationships/image" Target="../media/image49.png"/><Relationship Id="rId6" Type="http://schemas.openxmlformats.org/officeDocument/2006/relationships/image" Target="../media/image50.png"/><Relationship Id="rId7" Type="http://schemas.openxmlformats.org/officeDocument/2006/relationships/image" Target="../media/image51.png"/><Relationship Id="rId8" Type="http://schemas.openxmlformats.org/officeDocument/2006/relationships/image" Target="../media/image52.png"/><Relationship Id="rId9" Type="http://schemas.openxmlformats.org/officeDocument/2006/relationships/image" Target="../media/image53.png"/><Relationship Id="rId10" Type="http://schemas.openxmlformats.org/officeDocument/2006/relationships/image" Target="../media/image54.png"/><Relationship Id="rId11" Type="http://schemas.openxmlformats.org/officeDocument/2006/relationships/image" Target="../media/image55.png"/><Relationship Id="rId12" Type="http://schemas.openxmlformats.org/officeDocument/2006/relationships/image" Target="../media/image56.png"/><Relationship Id="rId13" Type="http://schemas.openxmlformats.org/officeDocument/2006/relationships/image" Target="../media/image57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8.png"/><Relationship Id="rId3" Type="http://schemas.openxmlformats.org/officeDocument/2006/relationships/image" Target="../media/image59.png"/><Relationship Id="rId4" Type="http://schemas.openxmlformats.org/officeDocument/2006/relationships/image" Target="../media/image60.png"/><Relationship Id="rId5" Type="http://schemas.openxmlformats.org/officeDocument/2006/relationships/image" Target="../media/image61.png"/><Relationship Id="rId6" Type="http://schemas.openxmlformats.org/officeDocument/2006/relationships/image" Target="../media/image62.png"/><Relationship Id="rId7" Type="http://schemas.openxmlformats.org/officeDocument/2006/relationships/image" Target="../media/image63.png"/><Relationship Id="rId8" Type="http://schemas.openxmlformats.org/officeDocument/2006/relationships/image" Target="../media/image64.png"/><Relationship Id="rId9" Type="http://schemas.openxmlformats.org/officeDocument/2006/relationships/image" Target="../media/image65.png"/><Relationship Id="rId10" Type="http://schemas.openxmlformats.org/officeDocument/2006/relationships/image" Target="../media/image66.png"/><Relationship Id="rId11" Type="http://schemas.openxmlformats.org/officeDocument/2006/relationships/image" Target="../media/image67.png"/><Relationship Id="rId12" Type="http://schemas.openxmlformats.org/officeDocument/2006/relationships/image" Target="../media/image68.png"/><Relationship Id="rId13" Type="http://schemas.openxmlformats.org/officeDocument/2006/relationships/image" Target="../media/image69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0.png"/><Relationship Id="rId3" Type="http://schemas.openxmlformats.org/officeDocument/2006/relationships/image" Target="../media/image71.png"/><Relationship Id="rId4" Type="http://schemas.openxmlformats.org/officeDocument/2006/relationships/image" Target="../media/image72.png"/><Relationship Id="rId5" Type="http://schemas.openxmlformats.org/officeDocument/2006/relationships/image" Target="../media/image73.png"/><Relationship Id="rId6" Type="http://schemas.openxmlformats.org/officeDocument/2006/relationships/image" Target="../media/image74.png"/><Relationship Id="rId7" Type="http://schemas.openxmlformats.org/officeDocument/2006/relationships/image" Target="../media/image75.png"/><Relationship Id="rId8" Type="http://schemas.openxmlformats.org/officeDocument/2006/relationships/image" Target="../media/image76.png"/><Relationship Id="rId9" Type="http://schemas.openxmlformats.org/officeDocument/2006/relationships/image" Target="../media/image77.png"/><Relationship Id="rId10" Type="http://schemas.openxmlformats.org/officeDocument/2006/relationships/image" Target="../media/image78.png"/><Relationship Id="rId11" Type="http://schemas.openxmlformats.org/officeDocument/2006/relationships/image" Target="../media/image79.png"/><Relationship Id="rId12" Type="http://schemas.openxmlformats.org/officeDocument/2006/relationships/image" Target="../media/image80.png"/><Relationship Id="rId13" Type="http://schemas.openxmlformats.org/officeDocument/2006/relationships/image" Target="../media/image81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2.png"/><Relationship Id="rId3" Type="http://schemas.openxmlformats.org/officeDocument/2006/relationships/image" Target="../media/image83.png"/><Relationship Id="rId4" Type="http://schemas.openxmlformats.org/officeDocument/2006/relationships/image" Target="../media/image84.png"/><Relationship Id="rId5" Type="http://schemas.openxmlformats.org/officeDocument/2006/relationships/image" Target="../media/image85.png"/><Relationship Id="rId6" Type="http://schemas.openxmlformats.org/officeDocument/2006/relationships/image" Target="../media/image86.png"/><Relationship Id="rId7" Type="http://schemas.openxmlformats.org/officeDocument/2006/relationships/image" Target="../media/image87.png"/><Relationship Id="rId8" Type="http://schemas.openxmlformats.org/officeDocument/2006/relationships/image" Target="../media/image88.png"/><Relationship Id="rId9" Type="http://schemas.openxmlformats.org/officeDocument/2006/relationships/image" Target="../media/image89.png"/><Relationship Id="rId10" Type="http://schemas.openxmlformats.org/officeDocument/2006/relationships/image" Target="../media/image90.png"/><Relationship Id="rId11" Type="http://schemas.openxmlformats.org/officeDocument/2006/relationships/image" Target="../media/image91.png"/><Relationship Id="rId12" Type="http://schemas.openxmlformats.org/officeDocument/2006/relationships/image" Target="../media/image92.png"/><Relationship Id="rId13" Type="http://schemas.openxmlformats.org/officeDocument/2006/relationships/image" Target="../media/image93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4.png"/><Relationship Id="rId3" Type="http://schemas.openxmlformats.org/officeDocument/2006/relationships/image" Target="../media/image95.png"/><Relationship Id="rId4" Type="http://schemas.openxmlformats.org/officeDocument/2006/relationships/image" Target="../media/image96.png"/><Relationship Id="rId5" Type="http://schemas.openxmlformats.org/officeDocument/2006/relationships/image" Target="../media/image97.png"/><Relationship Id="rId6" Type="http://schemas.openxmlformats.org/officeDocument/2006/relationships/image" Target="../media/image98.png"/><Relationship Id="rId7" Type="http://schemas.openxmlformats.org/officeDocument/2006/relationships/image" Target="../media/image99.png"/><Relationship Id="rId8" Type="http://schemas.openxmlformats.org/officeDocument/2006/relationships/image" Target="../media/image100.png"/><Relationship Id="rId9" Type="http://schemas.openxmlformats.org/officeDocument/2006/relationships/image" Target="../media/image101.png"/><Relationship Id="rId10" Type="http://schemas.openxmlformats.org/officeDocument/2006/relationships/image" Target="../media/image102.png"/><Relationship Id="rId11" Type="http://schemas.openxmlformats.org/officeDocument/2006/relationships/image" Target="../media/image103.png"/><Relationship Id="rId12" Type="http://schemas.openxmlformats.org/officeDocument/2006/relationships/image" Target="../media/image104.png"/><Relationship Id="rId13" Type="http://schemas.openxmlformats.org/officeDocument/2006/relationships/image" Target="../media/image105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6.png"/><Relationship Id="rId3" Type="http://schemas.openxmlformats.org/officeDocument/2006/relationships/image" Target="../media/image107.png"/><Relationship Id="rId4" Type="http://schemas.openxmlformats.org/officeDocument/2006/relationships/image" Target="../media/image108.png"/><Relationship Id="rId5" Type="http://schemas.openxmlformats.org/officeDocument/2006/relationships/image" Target="../media/image109.png"/><Relationship Id="rId6" Type="http://schemas.openxmlformats.org/officeDocument/2006/relationships/image" Target="../media/image110.png"/><Relationship Id="rId7" Type="http://schemas.openxmlformats.org/officeDocument/2006/relationships/image" Target="../media/image111.png"/><Relationship Id="rId8" Type="http://schemas.openxmlformats.org/officeDocument/2006/relationships/image" Target="../media/image112.png"/><Relationship Id="rId9" Type="http://schemas.openxmlformats.org/officeDocument/2006/relationships/image" Target="../media/image113.png"/><Relationship Id="rId10" Type="http://schemas.openxmlformats.org/officeDocument/2006/relationships/image" Target="../media/image114.png"/><Relationship Id="rId11" Type="http://schemas.openxmlformats.org/officeDocument/2006/relationships/image" Target="../media/image115.png"/><Relationship Id="rId12" Type="http://schemas.openxmlformats.org/officeDocument/2006/relationships/image" Target="../media/image116.png"/><Relationship Id="rId13" Type="http://schemas.openxmlformats.org/officeDocument/2006/relationships/image" Target="../media/image117.png"/><Relationship Id="rId14" Type="http://schemas.openxmlformats.org/officeDocument/2006/relationships/image" Target="../media/image118.png"/><Relationship Id="rId15" Type="http://schemas.openxmlformats.org/officeDocument/2006/relationships/image" Target="../media/image119.png"/><Relationship Id="rId16" Type="http://schemas.openxmlformats.org/officeDocument/2006/relationships/image" Target="../media/image120.png"/><Relationship Id="rId17" Type="http://schemas.openxmlformats.org/officeDocument/2006/relationships/image" Target="../media/image121.png"/><Relationship Id="rId18" Type="http://schemas.openxmlformats.org/officeDocument/2006/relationships/image" Target="../media/image122.png"/><Relationship Id="rId19" Type="http://schemas.openxmlformats.org/officeDocument/2006/relationships/image" Target="../media/image123.png"/><Relationship Id="rId20" Type="http://schemas.openxmlformats.org/officeDocument/2006/relationships/image" Target="../media/image124.png"/><Relationship Id="rId21" Type="http://schemas.openxmlformats.org/officeDocument/2006/relationships/image" Target="../media/image125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CE5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867208" y="-342208"/>
            <a:ext cx="3276190" cy="11390476"/>
            <a:chOff x="15867208" y="-342208"/>
            <a:chExt cx="3276190" cy="1139047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867208" y="-342208"/>
              <a:ext cx="3276190" cy="1139047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8095" y="8152706"/>
            <a:ext cx="18676461" cy="2415584"/>
            <a:chOff x="-38095" y="8152706"/>
            <a:chExt cx="18676461" cy="241558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38095" y="8152706"/>
              <a:ext cx="18676461" cy="241558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87702" y="532153"/>
            <a:ext cx="13284349" cy="516566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94691" y="8734835"/>
            <a:ext cx="6647973" cy="93979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819715" y="9741525"/>
            <a:ext cx="6401262" cy="52495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573131" y="4361295"/>
            <a:ext cx="10564637" cy="279540"/>
            <a:chOff x="10573131" y="4361295"/>
            <a:chExt cx="10564637" cy="27954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5400000">
              <a:off x="10573131" y="4361295"/>
              <a:ext cx="10564637" cy="279540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879723" y="7375323"/>
            <a:ext cx="4903356" cy="74714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CE5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456872" y="-190476"/>
            <a:ext cx="16153194" cy="8327619"/>
            <a:chOff x="2456872" y="-190476"/>
            <a:chExt cx="16153194" cy="8327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56872" y="-190476"/>
              <a:ext cx="16153194" cy="83276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315814" y="5068280"/>
            <a:ext cx="11545373" cy="279540"/>
            <a:chOff x="-3315814" y="5068280"/>
            <a:chExt cx="11545373" cy="27954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-3315814" y="5068280"/>
              <a:ext cx="11545373" cy="27954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472380" y="8012936"/>
            <a:ext cx="15975510" cy="279540"/>
            <a:chOff x="2472380" y="8012936"/>
            <a:chExt cx="15975510" cy="27954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72380" y="8012936"/>
              <a:ext cx="15975510" cy="279540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-5400000">
            <a:off x="-1173822" y="3325555"/>
            <a:ext cx="4676139" cy="477339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618389" y="-190472"/>
            <a:ext cx="2083010" cy="2147839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642167" y="-113233"/>
            <a:ext cx="10329620" cy="193451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472380" y="8152706"/>
            <a:ext cx="16165987" cy="2415584"/>
            <a:chOff x="2472380" y="8152706"/>
            <a:chExt cx="16165987" cy="241558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472380" y="8152706"/>
              <a:ext cx="16165987" cy="2415584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 rot="-5400000">
            <a:off x="-1189572" y="3312468"/>
            <a:ext cx="4704977" cy="524958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735376" y="8320364"/>
            <a:ext cx="7522253" cy="1797586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317397" y="1718600"/>
            <a:ext cx="6478537" cy="819165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422921" y="2027125"/>
            <a:ext cx="9409790" cy="5897929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788740" y="2581823"/>
            <a:ext cx="2591180" cy="833637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617281" y="2020397"/>
            <a:ext cx="11762238" cy="5881119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5580734" y="2570895"/>
            <a:ext cx="2572133" cy="83363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463824" y="6707752"/>
            <a:ext cx="838734" cy="197505"/>
            <a:chOff x="9463824" y="6707752"/>
            <a:chExt cx="838734" cy="197505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5400000">
              <a:off x="9463824" y="6707752"/>
              <a:ext cx="838734" cy="19750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910538" y="7050643"/>
            <a:ext cx="5042604" cy="197505"/>
            <a:chOff x="9910538" y="7050643"/>
            <a:chExt cx="5042604" cy="197505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910538" y="7050643"/>
              <a:ext cx="5042604" cy="19750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594104" y="6718448"/>
            <a:ext cx="690554" cy="197505"/>
            <a:chOff x="14594104" y="6718448"/>
            <a:chExt cx="690554" cy="197505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-5400000">
              <a:off x="14594104" y="6718448"/>
              <a:ext cx="690554" cy="19750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531791" y="2866108"/>
            <a:ext cx="2713067" cy="197505"/>
            <a:chOff x="8531791" y="2866108"/>
            <a:chExt cx="2713067" cy="197505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531791" y="2866108"/>
              <a:ext cx="2713067" cy="19750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CE5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475920" y="-190476"/>
            <a:ext cx="16153194" cy="8327619"/>
            <a:chOff x="2475920" y="-190476"/>
            <a:chExt cx="16153194" cy="8327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75920" y="-190476"/>
              <a:ext cx="16153194" cy="83276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315814" y="5068280"/>
            <a:ext cx="11545373" cy="279540"/>
            <a:chOff x="-3315814" y="5068280"/>
            <a:chExt cx="11545373" cy="27954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-3315814" y="5068280"/>
              <a:ext cx="11545373" cy="27954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472380" y="8012936"/>
            <a:ext cx="15975510" cy="279540"/>
            <a:chOff x="2472380" y="8012936"/>
            <a:chExt cx="15975510" cy="27954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72380" y="8012936"/>
              <a:ext cx="15975510" cy="279540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-5400000">
            <a:off x="-1173822" y="3325555"/>
            <a:ext cx="4676139" cy="477339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618389" y="-190472"/>
            <a:ext cx="2083010" cy="2147839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642167" y="-113233"/>
            <a:ext cx="11202906" cy="193451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472380" y="8152706"/>
            <a:ext cx="16165987" cy="2415584"/>
            <a:chOff x="2472380" y="8152706"/>
            <a:chExt cx="16165987" cy="241558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472380" y="8152706"/>
              <a:ext cx="16165987" cy="2415584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 rot="-5400000">
            <a:off x="-1189572" y="3312468"/>
            <a:ext cx="4704977" cy="524958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021059" y="8235334"/>
            <a:ext cx="7011794" cy="1827994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317397" y="1718600"/>
            <a:ext cx="6478537" cy="819165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422921" y="2027125"/>
            <a:ext cx="9409790" cy="5897929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788740" y="2581823"/>
            <a:ext cx="2591180" cy="833637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617281" y="2020397"/>
            <a:ext cx="11762238" cy="5881119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6534890" y="2564974"/>
            <a:ext cx="1587599" cy="83936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8547057" y="5790985"/>
            <a:ext cx="2672267" cy="197505"/>
            <a:chOff x="8547057" y="5790985"/>
            <a:chExt cx="2672267" cy="197505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5400000">
              <a:off x="8547057" y="5790985"/>
              <a:ext cx="2672267" cy="19750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910572" y="7063725"/>
            <a:ext cx="7223608" cy="197505"/>
            <a:chOff x="9910572" y="7063725"/>
            <a:chExt cx="7223608" cy="197505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910572" y="7063725"/>
              <a:ext cx="7223608" cy="19750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6170579" y="6262270"/>
            <a:ext cx="1729698" cy="197505"/>
            <a:chOff x="16170579" y="6262270"/>
            <a:chExt cx="1729698" cy="197505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-5400000">
              <a:off x="16170579" y="6262270"/>
              <a:ext cx="1729698" cy="19750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531791" y="2866108"/>
            <a:ext cx="2713067" cy="197505"/>
            <a:chOff x="8531791" y="2866108"/>
            <a:chExt cx="2713067" cy="197505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531791" y="2866108"/>
              <a:ext cx="2713067" cy="19750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5480264" y="4945353"/>
            <a:ext cx="835348" cy="197505"/>
            <a:chOff x="15480264" y="4945353"/>
            <a:chExt cx="835348" cy="197505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-10800000">
              <a:off x="15480264" y="4945353"/>
              <a:ext cx="835348" cy="19750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5480642" y="5499120"/>
            <a:ext cx="1514295" cy="197505"/>
            <a:chOff x="15480642" y="5499120"/>
            <a:chExt cx="1514295" cy="197505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 rot="10800000">
              <a:off x="15480642" y="5499120"/>
              <a:ext cx="1514295" cy="19750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5480648" y="6075663"/>
            <a:ext cx="833423" cy="197505"/>
            <a:chOff x="15480648" y="6075663"/>
            <a:chExt cx="833423" cy="197505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 rot="-10800000">
              <a:off x="15480648" y="6075663"/>
              <a:ext cx="833423" cy="197505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5703112" y="5585909"/>
            <a:ext cx="1187014" cy="64286"/>
            <a:chOff x="15703112" y="5585909"/>
            <a:chExt cx="1187014" cy="64286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 rot="-5400000">
              <a:off x="15703112" y="5585909"/>
              <a:ext cx="1187014" cy="6428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CE5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456872" y="-190476"/>
            <a:ext cx="16153194" cy="8327619"/>
            <a:chOff x="2456872" y="-190476"/>
            <a:chExt cx="16153194" cy="8327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56872" y="-190476"/>
              <a:ext cx="16153194" cy="83276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315814" y="5068280"/>
            <a:ext cx="11545373" cy="279540"/>
            <a:chOff x="-3315814" y="5068280"/>
            <a:chExt cx="11545373" cy="27954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-3315814" y="5068280"/>
              <a:ext cx="11545373" cy="27954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472380" y="8012936"/>
            <a:ext cx="15975510" cy="279540"/>
            <a:chOff x="2472380" y="8012936"/>
            <a:chExt cx="15975510" cy="27954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72380" y="8012936"/>
              <a:ext cx="15975510" cy="279540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-5400000">
            <a:off x="-1173822" y="3325555"/>
            <a:ext cx="4676139" cy="477339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618389" y="-190472"/>
            <a:ext cx="2083010" cy="214783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472380" y="8152706"/>
            <a:ext cx="16165987" cy="2415584"/>
            <a:chOff x="2472380" y="8152706"/>
            <a:chExt cx="16165987" cy="241558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472380" y="8152706"/>
              <a:ext cx="16165987" cy="2415584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 rot="-5400000">
            <a:off x="-1189572" y="3312468"/>
            <a:ext cx="4704977" cy="52495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403831" y="0"/>
            <a:ext cx="6739026" cy="10232981"/>
            <a:chOff x="2403831" y="0"/>
            <a:chExt cx="6739026" cy="1023298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403831" y="0"/>
              <a:ext cx="6739026" cy="1023298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311260" y="0"/>
            <a:ext cx="5292837" cy="10285714"/>
            <a:chOff x="7311260" y="0"/>
            <a:chExt cx="5292837" cy="1028571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311260" y="0"/>
              <a:ext cx="5292837" cy="1028571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114286" y="2385977"/>
            <a:ext cx="6171429" cy="5768614"/>
            <a:chOff x="12114286" y="2385977"/>
            <a:chExt cx="6171429" cy="5768614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114286" y="2385977"/>
              <a:ext cx="6171429" cy="5768614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909638" y="-190472"/>
            <a:ext cx="2083010" cy="2147839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933417" y="-113233"/>
            <a:ext cx="6762087" cy="1934512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5042789" y="9805564"/>
            <a:ext cx="3213834" cy="477339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CE5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456872" y="-190476"/>
            <a:ext cx="16153194" cy="8327619"/>
            <a:chOff x="2456872" y="-190476"/>
            <a:chExt cx="16153194" cy="8327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56872" y="-190476"/>
              <a:ext cx="16153194" cy="83276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315814" y="5068280"/>
            <a:ext cx="11545373" cy="279540"/>
            <a:chOff x="-3315814" y="5068280"/>
            <a:chExt cx="11545373" cy="27954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-3315814" y="5068280"/>
              <a:ext cx="11545373" cy="27954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472380" y="8012936"/>
            <a:ext cx="15975510" cy="279540"/>
            <a:chOff x="2472380" y="8012936"/>
            <a:chExt cx="15975510" cy="27954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72380" y="8012936"/>
              <a:ext cx="15975510" cy="279540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-5400000">
            <a:off x="-1173822" y="3325555"/>
            <a:ext cx="4676139" cy="477339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618386" y="-190472"/>
            <a:ext cx="2134820" cy="2147839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642167" y="-113233"/>
            <a:ext cx="12550820" cy="193451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472380" y="8152706"/>
            <a:ext cx="16165987" cy="2415584"/>
            <a:chOff x="2472380" y="8152706"/>
            <a:chExt cx="16165987" cy="241558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472380" y="8152706"/>
              <a:ext cx="16165987" cy="2415584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 rot="-5400000">
            <a:off x="-1189572" y="3312468"/>
            <a:ext cx="4704977" cy="524958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622891" y="8825243"/>
            <a:ext cx="4671899" cy="69000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3049742" y="2657851"/>
            <a:ext cx="7876106" cy="4275106"/>
            <a:chOff x="3049742" y="2657851"/>
            <a:chExt cx="7876106" cy="4275106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049742" y="2657851"/>
              <a:ext cx="7876106" cy="427510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357495" y="2417148"/>
            <a:ext cx="6171429" cy="5207143"/>
            <a:chOff x="11357495" y="2417148"/>
            <a:chExt cx="6171429" cy="5207143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357495" y="2417148"/>
              <a:ext cx="6171429" cy="5207143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307263" y="1776021"/>
            <a:ext cx="4318737" cy="74297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CE5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456872" y="-190476"/>
            <a:ext cx="16153194" cy="8327619"/>
            <a:chOff x="2456872" y="-190476"/>
            <a:chExt cx="16153194" cy="8327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56872" y="-190476"/>
              <a:ext cx="16153194" cy="83276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315814" y="5068280"/>
            <a:ext cx="11545373" cy="279540"/>
            <a:chOff x="-3315814" y="5068280"/>
            <a:chExt cx="11545373" cy="27954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-3315814" y="5068280"/>
              <a:ext cx="11545373" cy="27954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472380" y="8012936"/>
            <a:ext cx="15975510" cy="279540"/>
            <a:chOff x="2472380" y="8012936"/>
            <a:chExt cx="15975510" cy="27954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72380" y="8012936"/>
              <a:ext cx="15975510" cy="279540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-5400000">
            <a:off x="-1173822" y="3325555"/>
            <a:ext cx="4676139" cy="477339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618386" y="-190472"/>
            <a:ext cx="2134820" cy="2147839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642167" y="-113233"/>
            <a:ext cx="12550820" cy="193451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472380" y="8152706"/>
            <a:ext cx="16165987" cy="2415584"/>
            <a:chOff x="2472380" y="8152706"/>
            <a:chExt cx="16165987" cy="241558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472380" y="8152706"/>
              <a:ext cx="16165987" cy="2415584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 rot="-5400000">
            <a:off x="-1189572" y="3312468"/>
            <a:ext cx="4704977" cy="524958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682230" y="8235335"/>
            <a:ext cx="11223099" cy="184704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3902080" y="1973386"/>
            <a:ext cx="6171429" cy="5666981"/>
            <a:chOff x="3902080" y="1973386"/>
            <a:chExt cx="6171429" cy="566698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902080" y="1973386"/>
              <a:ext cx="6171429" cy="566698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966133" y="2648563"/>
            <a:ext cx="6171429" cy="4316628"/>
            <a:chOff x="10966133" y="2648563"/>
            <a:chExt cx="6171429" cy="4316628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966133" y="2648563"/>
              <a:ext cx="6171429" cy="431662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CE5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456872" y="-190476"/>
            <a:ext cx="16153194" cy="8327619"/>
            <a:chOff x="2456872" y="-190476"/>
            <a:chExt cx="16153194" cy="8327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56872" y="-190476"/>
              <a:ext cx="16153194" cy="83276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315814" y="5068280"/>
            <a:ext cx="11545373" cy="279540"/>
            <a:chOff x="-3315814" y="5068280"/>
            <a:chExt cx="11545373" cy="27954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-3315814" y="5068280"/>
              <a:ext cx="11545373" cy="27954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472380" y="8012936"/>
            <a:ext cx="15975510" cy="279540"/>
            <a:chOff x="2472380" y="8012936"/>
            <a:chExt cx="15975510" cy="27954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72380" y="8012936"/>
              <a:ext cx="15975510" cy="279540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-5400000">
            <a:off x="-1173822" y="3325555"/>
            <a:ext cx="4676139" cy="477339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618386" y="-190472"/>
            <a:ext cx="2134820" cy="2147839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642167" y="-113233"/>
            <a:ext cx="12587011" cy="193451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472380" y="8152706"/>
            <a:ext cx="16165987" cy="2415584"/>
            <a:chOff x="2472380" y="8152706"/>
            <a:chExt cx="16165987" cy="241558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472380" y="8152706"/>
              <a:ext cx="16165987" cy="2415584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 rot="-5400000">
            <a:off x="-1189572" y="3312468"/>
            <a:ext cx="4704977" cy="52495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3270404" y="2593276"/>
            <a:ext cx="7943542" cy="4259412"/>
            <a:chOff x="3270404" y="2593276"/>
            <a:chExt cx="7943542" cy="4259412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270404" y="2593276"/>
              <a:ext cx="7943542" cy="425941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213946" y="2360091"/>
            <a:ext cx="6171429" cy="5181671"/>
            <a:chOff x="11213946" y="2360091"/>
            <a:chExt cx="6171429" cy="518167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213946" y="2360091"/>
              <a:ext cx="6171429" cy="5181671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622887" y="8825239"/>
            <a:ext cx="5936042" cy="690004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301192" y="1776021"/>
            <a:ext cx="4669708" cy="74297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CE5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456872" y="-190476"/>
            <a:ext cx="16153194" cy="8327619"/>
            <a:chOff x="2456872" y="-190476"/>
            <a:chExt cx="16153194" cy="8327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56872" y="-190476"/>
              <a:ext cx="16153194" cy="83276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315814" y="5068280"/>
            <a:ext cx="11545373" cy="279540"/>
            <a:chOff x="-3315814" y="5068280"/>
            <a:chExt cx="11545373" cy="27954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-3315814" y="5068280"/>
              <a:ext cx="11545373" cy="27954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472380" y="8012936"/>
            <a:ext cx="15975510" cy="279540"/>
            <a:chOff x="2472380" y="8012936"/>
            <a:chExt cx="15975510" cy="27954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72380" y="8012936"/>
              <a:ext cx="15975510" cy="279540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-5400000">
            <a:off x="-1173822" y="3325555"/>
            <a:ext cx="4676139" cy="477339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618386" y="-190472"/>
            <a:ext cx="2134820" cy="2147839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642167" y="-113233"/>
            <a:ext cx="12587011" cy="193451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472380" y="8152706"/>
            <a:ext cx="16165987" cy="2415584"/>
            <a:chOff x="2472380" y="8152706"/>
            <a:chExt cx="16165987" cy="241558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472380" y="8152706"/>
              <a:ext cx="16165987" cy="2415584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 rot="-5400000">
            <a:off x="-1189572" y="3312468"/>
            <a:ext cx="4704977" cy="524958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682230" y="8235335"/>
            <a:ext cx="11135585" cy="184704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3902080" y="1851249"/>
            <a:ext cx="6171429" cy="5704952"/>
            <a:chOff x="3902080" y="1851249"/>
            <a:chExt cx="6171429" cy="5704952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902080" y="1851249"/>
              <a:ext cx="6171429" cy="570495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861443" y="2592793"/>
            <a:ext cx="6171429" cy="4221863"/>
            <a:chOff x="10861443" y="2592793"/>
            <a:chExt cx="6171429" cy="4221863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861443" y="2592793"/>
              <a:ext cx="6171429" cy="422186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CE5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456872" y="-190476"/>
            <a:ext cx="16153194" cy="8327619"/>
            <a:chOff x="2456872" y="-190476"/>
            <a:chExt cx="16153194" cy="8327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56872" y="-190476"/>
              <a:ext cx="16153194" cy="83276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315814" y="5068280"/>
            <a:ext cx="11545373" cy="279540"/>
            <a:chOff x="-3315814" y="5068280"/>
            <a:chExt cx="11545373" cy="27954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-3315814" y="5068280"/>
              <a:ext cx="11545373" cy="27954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472380" y="8012936"/>
            <a:ext cx="15975510" cy="279540"/>
            <a:chOff x="2472380" y="8012936"/>
            <a:chExt cx="15975510" cy="27954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72380" y="8012936"/>
              <a:ext cx="15975510" cy="279540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-5400000">
            <a:off x="-1173822" y="3325555"/>
            <a:ext cx="4676139" cy="477339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618386" y="-190472"/>
            <a:ext cx="2134820" cy="2147839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642167" y="-113233"/>
            <a:ext cx="12596058" cy="194403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472380" y="8152706"/>
            <a:ext cx="16165987" cy="2415584"/>
            <a:chOff x="2472380" y="8152706"/>
            <a:chExt cx="16165987" cy="241558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472380" y="8152706"/>
              <a:ext cx="16165987" cy="2415584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 rot="-5400000">
            <a:off x="-1189572" y="3312468"/>
            <a:ext cx="4704977" cy="52495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3125437" y="2112972"/>
            <a:ext cx="8603619" cy="4675055"/>
            <a:chOff x="3125437" y="2112972"/>
            <a:chExt cx="8603619" cy="467505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125437" y="2112972"/>
              <a:ext cx="8603619" cy="467505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931877" y="2112972"/>
            <a:ext cx="6171429" cy="5204702"/>
            <a:chOff x="11931877" y="2112972"/>
            <a:chExt cx="6171429" cy="5204702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931877" y="2112972"/>
              <a:ext cx="6171429" cy="5204702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613363" y="8825239"/>
            <a:ext cx="5071194" cy="690004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967335" y="1532544"/>
            <a:ext cx="4318737" cy="74297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CE5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456872" y="-190476"/>
            <a:ext cx="16153194" cy="8327619"/>
            <a:chOff x="2456872" y="-190476"/>
            <a:chExt cx="16153194" cy="8327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56872" y="-190476"/>
              <a:ext cx="16153194" cy="83276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315814" y="5068280"/>
            <a:ext cx="11545373" cy="279540"/>
            <a:chOff x="-3315814" y="5068280"/>
            <a:chExt cx="11545373" cy="27954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-3315814" y="5068280"/>
              <a:ext cx="11545373" cy="27954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472380" y="8012936"/>
            <a:ext cx="15975510" cy="279540"/>
            <a:chOff x="2472380" y="8012936"/>
            <a:chExt cx="15975510" cy="27954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72380" y="8012936"/>
              <a:ext cx="15975510" cy="279540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-5400000">
            <a:off x="-1173822" y="3325555"/>
            <a:ext cx="4676139" cy="477339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618386" y="-190472"/>
            <a:ext cx="2134820" cy="2147839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642167" y="-113233"/>
            <a:ext cx="12596058" cy="194403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472380" y="8152706"/>
            <a:ext cx="16165987" cy="2415584"/>
            <a:chOff x="2472380" y="8152706"/>
            <a:chExt cx="16165987" cy="241558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472380" y="8152706"/>
              <a:ext cx="16165987" cy="2415584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 rot="-5400000">
            <a:off x="-1189572" y="3312468"/>
            <a:ext cx="4704977" cy="524958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682230" y="8235335"/>
            <a:ext cx="9831347" cy="183751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3640357" y="1781456"/>
            <a:ext cx="6171429" cy="5734466"/>
            <a:chOff x="3640357" y="1781456"/>
            <a:chExt cx="6171429" cy="5734466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640357" y="1781456"/>
              <a:ext cx="6171429" cy="573446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533469" y="2488028"/>
            <a:ext cx="6171429" cy="4321322"/>
            <a:chOff x="10533469" y="2488028"/>
            <a:chExt cx="6171429" cy="4321322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533469" y="2488028"/>
              <a:ext cx="6171429" cy="432132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CE5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456872" y="-190476"/>
            <a:ext cx="16153194" cy="8327619"/>
            <a:chOff x="2456872" y="-190476"/>
            <a:chExt cx="16153194" cy="8327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56872" y="-190476"/>
              <a:ext cx="16153194" cy="83276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315814" y="5068280"/>
            <a:ext cx="11545373" cy="279540"/>
            <a:chOff x="-3315814" y="5068280"/>
            <a:chExt cx="11545373" cy="27954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-3315814" y="5068280"/>
              <a:ext cx="11545373" cy="27954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472380" y="8012936"/>
            <a:ext cx="15975510" cy="279540"/>
            <a:chOff x="2472380" y="8012936"/>
            <a:chExt cx="15975510" cy="27954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72380" y="8012936"/>
              <a:ext cx="15975510" cy="279540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-5400000">
            <a:off x="-1173822" y="3325555"/>
            <a:ext cx="4676139" cy="477339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618386" y="-190472"/>
            <a:ext cx="2134820" cy="2147839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642167" y="-113233"/>
            <a:ext cx="12442249" cy="193451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472380" y="8152706"/>
            <a:ext cx="16165987" cy="2415584"/>
            <a:chOff x="2472380" y="8152706"/>
            <a:chExt cx="16165987" cy="241558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472380" y="8152706"/>
              <a:ext cx="16165987" cy="2415584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 rot="-5400000">
            <a:off x="-1189572" y="3312468"/>
            <a:ext cx="4704977" cy="52495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3100276" y="2252471"/>
            <a:ext cx="8197546" cy="4464307"/>
            <a:chOff x="3100276" y="2252471"/>
            <a:chExt cx="8197546" cy="446430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100276" y="2252471"/>
              <a:ext cx="8197546" cy="446430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685848" y="2235023"/>
            <a:ext cx="6171429" cy="5313214"/>
            <a:chOff x="11685848" y="2235023"/>
            <a:chExt cx="6171429" cy="531321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685848" y="2235023"/>
              <a:ext cx="6171429" cy="5313214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613363" y="8825239"/>
            <a:ext cx="5413613" cy="690004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670528" y="1549993"/>
            <a:ext cx="4712956" cy="74297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CE5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315814" y="5068280"/>
            <a:ext cx="11545373" cy="279540"/>
            <a:chOff x="-3315814" y="5068280"/>
            <a:chExt cx="11545373" cy="27954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400000">
              <a:off x="-3315814" y="5068280"/>
              <a:ext cx="11545373" cy="27954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258959" y="537061"/>
            <a:ext cx="4302978" cy="313001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-5400000">
            <a:off x="-1336871" y="3477482"/>
            <a:ext cx="5035129" cy="52495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195490" y="2115534"/>
            <a:ext cx="2581981" cy="97997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437824" y="3441455"/>
            <a:ext cx="16524622" cy="279540"/>
            <a:chOff x="2437824" y="3441455"/>
            <a:chExt cx="16524622" cy="27954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2437824" y="3441455"/>
              <a:ext cx="16524622" cy="27954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456872" y="3616884"/>
            <a:ext cx="16153194" cy="6801298"/>
            <a:chOff x="2456872" y="3616884"/>
            <a:chExt cx="16153194" cy="680129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456872" y="3616884"/>
              <a:ext cx="16153194" cy="6801298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888490" y="4139360"/>
            <a:ext cx="1118969" cy="1228912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013787" y="4463606"/>
            <a:ext cx="1814956" cy="726633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041092" y="5241377"/>
            <a:ext cx="3300548" cy="514719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356033" y="4139360"/>
            <a:ext cx="1210398" cy="1228912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481387" y="4463606"/>
            <a:ext cx="3496528" cy="726633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527739" y="5241377"/>
            <a:ext cx="3257767" cy="562339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3888490" y="5989018"/>
            <a:ext cx="1210398" cy="1228912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5013787" y="6313263"/>
            <a:ext cx="2560509" cy="726633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5041092" y="7091034"/>
            <a:ext cx="3588386" cy="562339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1356033" y="5989018"/>
            <a:ext cx="1233607" cy="1228912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2481387" y="6313263"/>
            <a:ext cx="2722328" cy="726633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2518215" y="7091034"/>
            <a:ext cx="3016834" cy="514719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3888494" y="7775513"/>
            <a:ext cx="1224464" cy="1228911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5023311" y="8099749"/>
            <a:ext cx="1805433" cy="726633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5031568" y="8877520"/>
            <a:ext cx="4123329" cy="562339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1356027" y="7775513"/>
            <a:ext cx="1224464" cy="1228911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2509958" y="8099749"/>
            <a:ext cx="1107852" cy="70918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CE5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456872" y="-190476"/>
            <a:ext cx="16153194" cy="8327619"/>
            <a:chOff x="2456872" y="-190476"/>
            <a:chExt cx="16153194" cy="8327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56872" y="-190476"/>
              <a:ext cx="16153194" cy="83276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315814" y="5068280"/>
            <a:ext cx="11545373" cy="279540"/>
            <a:chOff x="-3315814" y="5068280"/>
            <a:chExt cx="11545373" cy="27954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-3315814" y="5068280"/>
              <a:ext cx="11545373" cy="27954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472380" y="8012936"/>
            <a:ext cx="15975510" cy="279540"/>
            <a:chOff x="2472380" y="8012936"/>
            <a:chExt cx="15975510" cy="27954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72380" y="8012936"/>
              <a:ext cx="15975510" cy="279540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-5400000">
            <a:off x="-1173822" y="3325555"/>
            <a:ext cx="4676139" cy="477339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618386" y="-190472"/>
            <a:ext cx="2134820" cy="2147839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642167" y="-113233"/>
            <a:ext cx="12442249" cy="193451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472380" y="8152706"/>
            <a:ext cx="16165987" cy="2415584"/>
            <a:chOff x="2472380" y="8152706"/>
            <a:chExt cx="16165987" cy="241558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472380" y="8152706"/>
              <a:ext cx="16165987" cy="2415584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 rot="-5400000">
            <a:off x="-1189572" y="3312468"/>
            <a:ext cx="4704977" cy="524958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682230" y="8235335"/>
            <a:ext cx="10612147" cy="184704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3640357" y="1958671"/>
            <a:ext cx="6171429" cy="5740237"/>
            <a:chOff x="3640357" y="1958671"/>
            <a:chExt cx="6171429" cy="5740237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640357" y="1958671"/>
              <a:ext cx="6171429" cy="574023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533469" y="2688656"/>
            <a:ext cx="6171429" cy="4210475"/>
            <a:chOff x="10533469" y="2688656"/>
            <a:chExt cx="6171429" cy="4210475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533469" y="2688656"/>
              <a:ext cx="6171429" cy="421047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CE5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456872" y="-190476"/>
            <a:ext cx="16153194" cy="8327619"/>
            <a:chOff x="2456872" y="-190476"/>
            <a:chExt cx="16153194" cy="8327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56872" y="-190476"/>
              <a:ext cx="16153194" cy="83276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315814" y="5068280"/>
            <a:ext cx="11545373" cy="279540"/>
            <a:chOff x="-3315814" y="5068280"/>
            <a:chExt cx="11545373" cy="27954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-3315814" y="5068280"/>
              <a:ext cx="11545373" cy="27954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472380" y="8012936"/>
            <a:ext cx="15975510" cy="279540"/>
            <a:chOff x="2472380" y="8012936"/>
            <a:chExt cx="15975510" cy="27954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72380" y="8012936"/>
              <a:ext cx="15975510" cy="279540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-5400000">
            <a:off x="-1173822" y="3325555"/>
            <a:ext cx="4676139" cy="477339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618386" y="-190472"/>
            <a:ext cx="2134820" cy="2147839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642167" y="-113233"/>
            <a:ext cx="12603992" cy="192186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472380" y="8152706"/>
            <a:ext cx="16165987" cy="2415584"/>
            <a:chOff x="2472380" y="8152706"/>
            <a:chExt cx="16165987" cy="241558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472380" y="8152706"/>
              <a:ext cx="16165987" cy="2415584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 rot="-5400000">
            <a:off x="-1189572" y="3312468"/>
            <a:ext cx="4704977" cy="524958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682230" y="8235335"/>
            <a:ext cx="10954147" cy="184874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1438339" y="2689165"/>
            <a:ext cx="6171429" cy="3745665"/>
            <a:chOff x="11438339" y="2689165"/>
            <a:chExt cx="6171429" cy="374566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438339" y="2689165"/>
              <a:ext cx="6171429" cy="374566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072800" y="2879641"/>
            <a:ext cx="7829990" cy="3761709"/>
            <a:chOff x="3072800" y="2879641"/>
            <a:chExt cx="7829990" cy="376170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072800" y="2879641"/>
              <a:ext cx="7829990" cy="376170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128936" y="2898689"/>
            <a:ext cx="1032968" cy="3145758"/>
            <a:chOff x="14128936" y="2898689"/>
            <a:chExt cx="1032968" cy="3145758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4128936" y="2898689"/>
              <a:ext cx="1032968" cy="314575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2863714" y="2414315"/>
            <a:ext cx="930652" cy="930652"/>
            <a:chOff x="2863714" y="2414315"/>
            <a:chExt cx="930652" cy="930652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863714" y="2414315"/>
              <a:ext cx="930652" cy="93065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CE5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428301" y="-190476"/>
            <a:ext cx="16153194" cy="8327619"/>
            <a:chOff x="2428301" y="-190476"/>
            <a:chExt cx="16153194" cy="8327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28301" y="-190476"/>
              <a:ext cx="16153194" cy="83276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315814" y="5068280"/>
            <a:ext cx="11545373" cy="279540"/>
            <a:chOff x="-3315814" y="5068280"/>
            <a:chExt cx="11545373" cy="27954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-3315814" y="5068280"/>
              <a:ext cx="11545373" cy="27954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472380" y="8012936"/>
            <a:ext cx="15975510" cy="279540"/>
            <a:chOff x="2472380" y="8012936"/>
            <a:chExt cx="15975510" cy="27954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72380" y="8012936"/>
              <a:ext cx="15975510" cy="279540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-5400000">
            <a:off x="-1173822" y="3325555"/>
            <a:ext cx="4676139" cy="477339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618386" y="-190472"/>
            <a:ext cx="2134820" cy="2147839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642167" y="-113233"/>
            <a:ext cx="12603992" cy="192186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472380" y="8152706"/>
            <a:ext cx="16165987" cy="2415584"/>
            <a:chOff x="2472380" y="8152706"/>
            <a:chExt cx="16165987" cy="241558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472380" y="8152706"/>
              <a:ext cx="16165987" cy="2415584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 rot="-5400000">
            <a:off x="-1189572" y="3312468"/>
            <a:ext cx="4704977" cy="524958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691754" y="8235335"/>
            <a:ext cx="10622299" cy="184874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3104491" y="3322708"/>
            <a:ext cx="8410038" cy="2909595"/>
            <a:chOff x="3104491" y="3322708"/>
            <a:chExt cx="8410038" cy="290959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104491" y="3322708"/>
              <a:ext cx="8410038" cy="290959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514529" y="2912758"/>
            <a:ext cx="6171429" cy="3729496"/>
            <a:chOff x="11514529" y="2912758"/>
            <a:chExt cx="6171429" cy="3729496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514529" y="2912758"/>
              <a:ext cx="6171429" cy="372949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863714" y="2857383"/>
            <a:ext cx="930652" cy="930652"/>
            <a:chOff x="2863714" y="2857383"/>
            <a:chExt cx="930652" cy="930652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863714" y="2857383"/>
              <a:ext cx="930652" cy="93065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CE5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456872" y="-190476"/>
            <a:ext cx="16153194" cy="8327619"/>
            <a:chOff x="2456872" y="-190476"/>
            <a:chExt cx="16153194" cy="8327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56872" y="-190476"/>
              <a:ext cx="16153194" cy="83276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315814" y="5068280"/>
            <a:ext cx="11545373" cy="279540"/>
            <a:chOff x="-3315814" y="5068280"/>
            <a:chExt cx="11545373" cy="27954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-3315814" y="5068280"/>
              <a:ext cx="11545373" cy="27954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472380" y="8012936"/>
            <a:ext cx="15975510" cy="279540"/>
            <a:chOff x="2472380" y="8012936"/>
            <a:chExt cx="15975510" cy="27954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72380" y="8012936"/>
              <a:ext cx="15975510" cy="279540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-5400000">
            <a:off x="-1173822" y="3325555"/>
            <a:ext cx="4676139" cy="477339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618386" y="-190472"/>
            <a:ext cx="2134820" cy="2147839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642167" y="-113233"/>
            <a:ext cx="12603992" cy="192186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472380" y="8152706"/>
            <a:ext cx="16165987" cy="2415584"/>
            <a:chOff x="2472380" y="8152706"/>
            <a:chExt cx="16165987" cy="241558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472380" y="8152706"/>
              <a:ext cx="16165987" cy="2415584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 rot="-5400000">
            <a:off x="-1189572" y="3312468"/>
            <a:ext cx="4704977" cy="524958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039164" y="6648745"/>
            <a:ext cx="5577613" cy="126065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3115353" y="3204115"/>
            <a:ext cx="7744883" cy="3146783"/>
            <a:chOff x="3115353" y="3204115"/>
            <a:chExt cx="7744883" cy="3146783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115353" y="3204115"/>
              <a:ext cx="7744883" cy="314678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069760" y="1927619"/>
            <a:ext cx="3616071" cy="6171429"/>
            <a:chOff x="11069760" y="1927619"/>
            <a:chExt cx="3616071" cy="617142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069760" y="1927619"/>
              <a:ext cx="3616071" cy="6171429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450775" y="8349620"/>
            <a:ext cx="4113966" cy="1839223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8042716" y="1350286"/>
            <a:ext cx="3075575" cy="1251128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5495686" y="1889523"/>
            <a:ext cx="1835188" cy="6171429"/>
            <a:chOff x="15495686" y="1889523"/>
            <a:chExt cx="1835188" cy="6171429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5495686" y="1889523"/>
              <a:ext cx="1835188" cy="617142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2724129" y="2738789"/>
            <a:ext cx="930652" cy="930652"/>
            <a:chOff x="2724129" y="2738789"/>
            <a:chExt cx="930652" cy="930652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724129" y="2738789"/>
              <a:ext cx="930652" cy="93065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CE5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456872" y="-190476"/>
            <a:ext cx="16153194" cy="8327619"/>
            <a:chOff x="2456872" y="-190476"/>
            <a:chExt cx="16153194" cy="8327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56872" y="-190476"/>
              <a:ext cx="16153194" cy="83276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315814" y="5068280"/>
            <a:ext cx="11545373" cy="279540"/>
            <a:chOff x="-3315814" y="5068280"/>
            <a:chExt cx="11545373" cy="27954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-3315814" y="5068280"/>
              <a:ext cx="11545373" cy="27954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472380" y="8012936"/>
            <a:ext cx="15975510" cy="279540"/>
            <a:chOff x="2472380" y="8012936"/>
            <a:chExt cx="15975510" cy="27954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72380" y="8012936"/>
              <a:ext cx="15975510" cy="279540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-5400000">
            <a:off x="-1173822" y="3325555"/>
            <a:ext cx="4676139" cy="477339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618386" y="-190472"/>
            <a:ext cx="2116534" cy="2147839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669310" y="-113233"/>
            <a:ext cx="13518639" cy="193451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472380" y="8152706"/>
            <a:ext cx="16165987" cy="2415584"/>
            <a:chOff x="2472380" y="8152706"/>
            <a:chExt cx="16165987" cy="241558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472380" y="8152706"/>
              <a:ext cx="16165987" cy="2415584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 rot="-5400000">
            <a:off x="-1189572" y="3312468"/>
            <a:ext cx="4704977" cy="524958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634896" y="1794093"/>
            <a:ext cx="6171429" cy="617142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971429" y="2374258"/>
            <a:ext cx="6171429" cy="5011098"/>
            <a:chOff x="2971429" y="2374258"/>
            <a:chExt cx="6171429" cy="5011098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971429" y="2374258"/>
              <a:ext cx="6171429" cy="5011098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794839" y="8250573"/>
            <a:ext cx="11842929" cy="1759491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1136888" y="2994206"/>
            <a:ext cx="685489" cy="35714"/>
            <a:chOff x="11136888" y="2994206"/>
            <a:chExt cx="685489" cy="35714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5400000">
              <a:off x="11136888" y="2994206"/>
              <a:ext cx="685489" cy="3571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503815" y="2669319"/>
            <a:ext cx="4444151" cy="35714"/>
            <a:chOff x="11503815" y="2669319"/>
            <a:chExt cx="4444151" cy="35714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503815" y="2669319"/>
              <a:ext cx="4444151" cy="3571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5624036" y="2951420"/>
            <a:ext cx="678522" cy="114286"/>
            <a:chOff x="15624036" y="2951420"/>
            <a:chExt cx="678522" cy="114286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5400000">
              <a:off x="15624036" y="2951420"/>
              <a:ext cx="678522" cy="114286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0558467" y="1828571"/>
            <a:ext cx="9257143" cy="6171429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2017265" y="2025602"/>
            <a:ext cx="3399141" cy="700132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2265307" y="5136621"/>
            <a:ext cx="607445" cy="257143"/>
            <a:chOff x="12265307" y="5136621"/>
            <a:chExt cx="607445" cy="257143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2265307" y="5136621"/>
              <a:ext cx="607445" cy="25714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CE5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456872" y="-190476"/>
            <a:ext cx="16153194" cy="8327619"/>
            <a:chOff x="2456872" y="-190476"/>
            <a:chExt cx="16153194" cy="8327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56872" y="-190476"/>
              <a:ext cx="16153194" cy="83276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315814" y="5068280"/>
            <a:ext cx="11545373" cy="279540"/>
            <a:chOff x="-3315814" y="5068280"/>
            <a:chExt cx="11545373" cy="27954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-3315814" y="5068280"/>
              <a:ext cx="11545373" cy="27954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472380" y="8012936"/>
            <a:ext cx="15975510" cy="279540"/>
            <a:chOff x="2472380" y="8012936"/>
            <a:chExt cx="15975510" cy="27954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72380" y="8012936"/>
              <a:ext cx="15975510" cy="279540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-5400000">
            <a:off x="-1173822" y="3325555"/>
            <a:ext cx="4676139" cy="477339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618386" y="-190472"/>
            <a:ext cx="2116534" cy="2147839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669310" y="-113233"/>
            <a:ext cx="8977592" cy="193138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472380" y="8152706"/>
            <a:ext cx="16165987" cy="2415584"/>
            <a:chOff x="2472380" y="8152706"/>
            <a:chExt cx="16165987" cy="241558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472380" y="8152706"/>
              <a:ext cx="16165987" cy="2415584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 rot="-5400000">
            <a:off x="-1189572" y="3312468"/>
            <a:ext cx="4704977" cy="524958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015507" y="1723870"/>
            <a:ext cx="5101256" cy="132666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3073093" y="3234647"/>
            <a:ext cx="8125502" cy="4470251"/>
            <a:chOff x="3073093" y="3234647"/>
            <a:chExt cx="8125502" cy="447025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015507" y="3177062"/>
              <a:ext cx="4327484" cy="4683122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7401988" y="3487421"/>
              <a:ext cx="1045091" cy="35714"/>
              <a:chOff x="7401988" y="3487421"/>
              <a:chExt cx="1045091" cy="35714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7401988" y="3487421"/>
                <a:ext cx="1045091" cy="35714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7427360" y="4805427"/>
              <a:ext cx="1045091" cy="35714"/>
              <a:chOff x="7427360" y="4805427"/>
              <a:chExt cx="1045091" cy="35714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7427360" y="4805427"/>
                <a:ext cx="1045091" cy="35714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7401988" y="6103970"/>
              <a:ext cx="1045091" cy="35714"/>
              <a:chOff x="7401988" y="6103970"/>
              <a:chExt cx="1045091" cy="35714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7401988" y="6103970"/>
                <a:ext cx="1045091" cy="35714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7401988" y="7407860"/>
              <a:ext cx="1045091" cy="35714"/>
              <a:chOff x="7401988" y="7407860"/>
              <a:chExt cx="1045091" cy="35714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7401988" y="7407860"/>
                <a:ext cx="1045091" cy="35714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6499455" y="5447552"/>
              <a:ext cx="3925845" cy="35714"/>
              <a:chOff x="6499455" y="5447552"/>
              <a:chExt cx="3925845" cy="35714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 rot="5400000">
                <a:off x="6499455" y="5447552"/>
                <a:ext cx="3925845" cy="35714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8447079" y="5452323"/>
              <a:ext cx="803170" cy="35714"/>
              <a:chOff x="8447079" y="5452323"/>
              <a:chExt cx="803170" cy="35714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447079" y="5452323"/>
                <a:ext cx="803170" cy="35714"/>
              </a:xfrm>
              <a:prstGeom prst="rect">
                <a:avLst/>
              </a:prstGeom>
            </p:spPr>
          </p:pic>
        </p:grpSp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172517" y="5139986"/>
              <a:ext cx="2177408" cy="757275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2949108" y="1372034"/>
            <a:ext cx="5336607" cy="8913680"/>
            <a:chOff x="12949108" y="1372034"/>
            <a:chExt cx="5336607" cy="8913680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2949108" y="1372034"/>
              <a:ext cx="5336607" cy="891368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CE5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456872" y="-190476"/>
            <a:ext cx="16153194" cy="8327619"/>
            <a:chOff x="2456872" y="-190476"/>
            <a:chExt cx="16153194" cy="8327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56872" y="-190476"/>
              <a:ext cx="16153194" cy="83276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315814" y="5068280"/>
            <a:ext cx="11545373" cy="279540"/>
            <a:chOff x="-3315814" y="5068280"/>
            <a:chExt cx="11545373" cy="27954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-3315814" y="5068280"/>
              <a:ext cx="11545373" cy="27954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472380" y="8012936"/>
            <a:ext cx="15975510" cy="279540"/>
            <a:chOff x="2472380" y="8012936"/>
            <a:chExt cx="15975510" cy="27954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72380" y="8012936"/>
              <a:ext cx="15975510" cy="279540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-5400000">
            <a:off x="-1173822" y="3325555"/>
            <a:ext cx="4676139" cy="477339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618386" y="-190472"/>
            <a:ext cx="2116534" cy="2147839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669310" y="-113233"/>
            <a:ext cx="11076078" cy="193138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472380" y="8152706"/>
            <a:ext cx="16165987" cy="2415584"/>
            <a:chOff x="2472380" y="8152706"/>
            <a:chExt cx="16165987" cy="241558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472380" y="8152706"/>
              <a:ext cx="16165987" cy="2415584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 rot="-5400000">
            <a:off x="-1189572" y="3312468"/>
            <a:ext cx="4704977" cy="52495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3483033" y="2086531"/>
            <a:ext cx="6171429" cy="2703673"/>
            <a:chOff x="3483033" y="2086531"/>
            <a:chExt cx="6171429" cy="270367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483033" y="2086531"/>
              <a:ext cx="6171429" cy="2703673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734463" y="1429247"/>
            <a:ext cx="966337" cy="735051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4081984" y="1429247"/>
            <a:ext cx="1158604" cy="735051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810653" y="4790648"/>
            <a:ext cx="997290" cy="735051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4322732" y="4790868"/>
            <a:ext cx="985166" cy="735051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0868649" y="2114019"/>
            <a:ext cx="6171429" cy="2629650"/>
            <a:chOff x="10868649" y="2114019"/>
            <a:chExt cx="6171429" cy="2629650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868649" y="2114019"/>
              <a:ext cx="6171429" cy="262965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387795" y="5359440"/>
            <a:ext cx="6171429" cy="2739607"/>
            <a:chOff x="3387795" y="5359440"/>
            <a:chExt cx="6171429" cy="2739607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387795" y="5359440"/>
              <a:ext cx="6171429" cy="273960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868649" y="5371150"/>
            <a:ext cx="6171429" cy="2724412"/>
            <a:chOff x="10868649" y="5371150"/>
            <a:chExt cx="6171429" cy="2724412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0868649" y="5371150"/>
              <a:ext cx="6171429" cy="2724412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5632092" y="8777260"/>
            <a:ext cx="8949680" cy="672556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CE5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456872" y="-190476"/>
            <a:ext cx="16153194" cy="8327619"/>
            <a:chOff x="2456872" y="-190476"/>
            <a:chExt cx="16153194" cy="8327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56872" y="-190476"/>
              <a:ext cx="16153194" cy="83276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315814" y="5068280"/>
            <a:ext cx="11545373" cy="279540"/>
            <a:chOff x="-3315814" y="5068280"/>
            <a:chExt cx="11545373" cy="27954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-3315814" y="5068280"/>
              <a:ext cx="11545373" cy="27954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472380" y="8012936"/>
            <a:ext cx="15975510" cy="279540"/>
            <a:chOff x="2472380" y="8012936"/>
            <a:chExt cx="15975510" cy="27954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72380" y="8012936"/>
              <a:ext cx="15975510" cy="279540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-5400000">
            <a:off x="-1173822" y="3325555"/>
            <a:ext cx="4676139" cy="477339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618386" y="-190472"/>
            <a:ext cx="2116534" cy="2147839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669310" y="-113233"/>
            <a:ext cx="8810497" cy="193138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472380" y="8152706"/>
            <a:ext cx="16165987" cy="2415584"/>
            <a:chOff x="2472380" y="8152706"/>
            <a:chExt cx="16165987" cy="241558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472380" y="8152706"/>
              <a:ext cx="16165987" cy="2415584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 rot="-5400000">
            <a:off x="-1189572" y="3312468"/>
            <a:ext cx="4704977" cy="524958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015507" y="1723870"/>
            <a:ext cx="5101256" cy="132666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0090239" y="1605742"/>
            <a:ext cx="8195475" cy="8679972"/>
            <a:chOff x="10090239" y="1605742"/>
            <a:chExt cx="8195475" cy="8679972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090239" y="1605742"/>
              <a:ext cx="8195475" cy="8679972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332537" y="4623042"/>
            <a:ext cx="6623380" cy="1048428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CE5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456872" y="-190476"/>
            <a:ext cx="16153194" cy="8327619"/>
            <a:chOff x="2456872" y="-190476"/>
            <a:chExt cx="16153194" cy="8327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56872" y="-190476"/>
              <a:ext cx="16153194" cy="83276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315814" y="5068280"/>
            <a:ext cx="11545373" cy="279540"/>
            <a:chOff x="-3315814" y="5068280"/>
            <a:chExt cx="11545373" cy="27954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-3315814" y="5068280"/>
              <a:ext cx="11545373" cy="27954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472380" y="8012936"/>
            <a:ext cx="15975510" cy="279540"/>
            <a:chOff x="2472380" y="8012936"/>
            <a:chExt cx="15975510" cy="27954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72380" y="8012936"/>
              <a:ext cx="15975510" cy="279540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-5400000">
            <a:off x="-1173822" y="3325555"/>
            <a:ext cx="4676139" cy="477339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618386" y="-190472"/>
            <a:ext cx="2116534" cy="2147839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669310" y="-113233"/>
            <a:ext cx="9217078" cy="193138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472380" y="8152706"/>
            <a:ext cx="16165987" cy="2415584"/>
            <a:chOff x="2472380" y="8152706"/>
            <a:chExt cx="16165987" cy="241558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472380" y="8152706"/>
              <a:ext cx="16165987" cy="2415584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 rot="-5400000">
            <a:off x="-1189572" y="3312468"/>
            <a:ext cx="4704977" cy="52495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8225986" y="1925595"/>
            <a:ext cx="4614966" cy="5861636"/>
            <a:chOff x="8225986" y="1925595"/>
            <a:chExt cx="4614966" cy="586163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225986" y="1925595"/>
              <a:ext cx="4614966" cy="5861636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516013" y="8273430"/>
            <a:ext cx="7885956" cy="1829699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CE5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456872" y="-190476"/>
            <a:ext cx="16153194" cy="8327619"/>
            <a:chOff x="2456872" y="-190476"/>
            <a:chExt cx="16153194" cy="8327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56872" y="-190476"/>
              <a:ext cx="16153194" cy="83276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315814" y="5068280"/>
            <a:ext cx="11545373" cy="279540"/>
            <a:chOff x="-3315814" y="5068280"/>
            <a:chExt cx="11545373" cy="27954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-3315814" y="5068280"/>
              <a:ext cx="11545373" cy="27954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472380" y="8012936"/>
            <a:ext cx="15975510" cy="279540"/>
            <a:chOff x="2472380" y="8012936"/>
            <a:chExt cx="15975510" cy="27954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72380" y="8012936"/>
              <a:ext cx="15975510" cy="279540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-5400000">
            <a:off x="-1173822" y="3325555"/>
            <a:ext cx="4676139" cy="477339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618386" y="-190472"/>
            <a:ext cx="2116534" cy="2147839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669310" y="-113233"/>
            <a:ext cx="11351469" cy="193138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472380" y="8152706"/>
            <a:ext cx="16165987" cy="2415584"/>
            <a:chOff x="2472380" y="8152706"/>
            <a:chExt cx="16165987" cy="241558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472380" y="8152706"/>
              <a:ext cx="16165987" cy="2415584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 rot="-5400000">
            <a:off x="-1189572" y="3312468"/>
            <a:ext cx="4704977" cy="524958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562871" y="3079810"/>
            <a:ext cx="13939280" cy="415350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CE5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456872" y="-190476"/>
            <a:ext cx="16153194" cy="8327619"/>
            <a:chOff x="2456872" y="-190476"/>
            <a:chExt cx="16153194" cy="8327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56872" y="-190476"/>
              <a:ext cx="16153194" cy="83276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315814" y="5068280"/>
            <a:ext cx="11545373" cy="279540"/>
            <a:chOff x="-3315814" y="5068280"/>
            <a:chExt cx="11545373" cy="27954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-3315814" y="5068280"/>
              <a:ext cx="11545373" cy="27954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472380" y="8012936"/>
            <a:ext cx="15975510" cy="279540"/>
            <a:chOff x="2472380" y="8012936"/>
            <a:chExt cx="15975510" cy="27954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72380" y="8012936"/>
              <a:ext cx="15975510" cy="279540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-5400000">
            <a:off x="-1173822" y="3325555"/>
            <a:ext cx="4676139" cy="477339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734309" y="901176"/>
            <a:ext cx="1936725" cy="2147839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812377" y="978415"/>
            <a:ext cx="2556049" cy="193451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472380" y="8152706"/>
            <a:ext cx="16165987" cy="2415584"/>
            <a:chOff x="2472380" y="8152706"/>
            <a:chExt cx="16165987" cy="241558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472380" y="8152706"/>
              <a:ext cx="16165987" cy="2415584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 rot="-5400000">
            <a:off x="-1189572" y="3312468"/>
            <a:ext cx="4704977" cy="524958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191459" y="3519228"/>
            <a:ext cx="14582076" cy="1046638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206837" y="6234600"/>
            <a:ext cx="8551438" cy="104663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1289797" y="2687052"/>
            <a:ext cx="1021455" cy="1005090"/>
            <a:chOff x="11289797" y="2687052"/>
            <a:chExt cx="1021455" cy="100509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289797" y="2687052"/>
              <a:ext cx="1021455" cy="100509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871182" y="2687052"/>
            <a:ext cx="1021675" cy="1014845"/>
            <a:chOff x="13871182" y="2687052"/>
            <a:chExt cx="1021675" cy="101484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871182" y="2687052"/>
              <a:ext cx="1021675" cy="101484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585086" y="2704500"/>
            <a:ext cx="1006925" cy="1024283"/>
            <a:chOff x="12585086" y="2704500"/>
            <a:chExt cx="1006925" cy="1024283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585086" y="2704500"/>
              <a:ext cx="1006925" cy="102428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5194062" y="2644117"/>
            <a:ext cx="1063806" cy="1057779"/>
            <a:chOff x="15194062" y="2644117"/>
            <a:chExt cx="1063806" cy="1057779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5194062" y="2644117"/>
              <a:ext cx="1063806" cy="1057779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0032488" y="4328993"/>
            <a:ext cx="1174756" cy="1647899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FCE5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456872" y="-190476"/>
            <a:ext cx="16153194" cy="8327619"/>
            <a:chOff x="2456872" y="-190476"/>
            <a:chExt cx="16153194" cy="8327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56872" y="-190476"/>
              <a:ext cx="16153194" cy="83276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315814" y="5068280"/>
            <a:ext cx="11545373" cy="279540"/>
            <a:chOff x="-3315814" y="5068280"/>
            <a:chExt cx="11545373" cy="27954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-3315814" y="5068280"/>
              <a:ext cx="11545373" cy="27954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472380" y="8012936"/>
            <a:ext cx="15975510" cy="279540"/>
            <a:chOff x="2472380" y="8012936"/>
            <a:chExt cx="15975510" cy="27954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72380" y="8012936"/>
              <a:ext cx="15975510" cy="279540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-5400000">
            <a:off x="-1173822" y="3325555"/>
            <a:ext cx="4676139" cy="477339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618386" y="-190472"/>
            <a:ext cx="2116534" cy="2147839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669310" y="-113233"/>
            <a:ext cx="9669754" cy="193138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472380" y="8152706"/>
            <a:ext cx="16165987" cy="2415584"/>
            <a:chOff x="2472380" y="8152706"/>
            <a:chExt cx="16165987" cy="241558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472380" y="8152706"/>
              <a:ext cx="16165987" cy="2415584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 rot="-5400000">
            <a:off x="-1189572" y="3312468"/>
            <a:ext cx="4704977" cy="524958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470756" y="8235334"/>
            <a:ext cx="9978547" cy="1829699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675395" y="3880395"/>
            <a:ext cx="4303304" cy="124697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8857143" y="1425804"/>
            <a:ext cx="8378287" cy="2947212"/>
            <a:chOff x="8857143" y="1425804"/>
            <a:chExt cx="8378287" cy="294721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857143" y="1425804"/>
              <a:ext cx="8378287" cy="294721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064001" y="4398629"/>
            <a:ext cx="6171429" cy="3614307"/>
            <a:chOff x="11064001" y="4398629"/>
            <a:chExt cx="6171429" cy="3614307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064001" y="4398629"/>
              <a:ext cx="6171429" cy="361430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FCE5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456872" y="-190476"/>
            <a:ext cx="16153194" cy="8327619"/>
            <a:chOff x="2456872" y="-190476"/>
            <a:chExt cx="16153194" cy="8327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56872" y="-190476"/>
              <a:ext cx="16153194" cy="83276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315814" y="5068280"/>
            <a:ext cx="11545373" cy="279540"/>
            <a:chOff x="-3315814" y="5068280"/>
            <a:chExt cx="11545373" cy="27954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-3315814" y="5068280"/>
              <a:ext cx="11545373" cy="27954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472380" y="8012936"/>
            <a:ext cx="15975510" cy="279540"/>
            <a:chOff x="2472380" y="8012936"/>
            <a:chExt cx="15975510" cy="27954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72380" y="8012936"/>
              <a:ext cx="15975510" cy="279540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-5400000">
            <a:off x="-1173822" y="3325555"/>
            <a:ext cx="4676139" cy="477339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618386" y="-190471"/>
            <a:ext cx="2107391" cy="2154238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759786" y="-113233"/>
            <a:ext cx="2972507" cy="221540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472380" y="8152706"/>
            <a:ext cx="16165987" cy="2415584"/>
            <a:chOff x="2472380" y="8152706"/>
            <a:chExt cx="16165987" cy="241558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472380" y="8152706"/>
              <a:ext cx="16165987" cy="2415584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 rot="-5400000">
            <a:off x="-1189572" y="3312468"/>
            <a:ext cx="4704977" cy="524958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369660" y="8640308"/>
            <a:ext cx="4216794" cy="125112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4752260" y="1596291"/>
            <a:ext cx="11415749" cy="6378550"/>
            <a:chOff x="4752260" y="1596291"/>
            <a:chExt cx="11415749" cy="6378550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752260" y="1596291"/>
              <a:ext cx="11415749" cy="637855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FCE5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153425" y="4246753"/>
            <a:ext cx="6322765" cy="6171429"/>
            <a:chOff x="12153425" y="4246753"/>
            <a:chExt cx="6322765" cy="61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153425" y="4246753"/>
              <a:ext cx="6322765" cy="61714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85714" y="4246753"/>
            <a:ext cx="6362447" cy="6171429"/>
            <a:chOff x="-285714" y="4246753"/>
            <a:chExt cx="6362447" cy="617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285714" y="4246753"/>
              <a:ext cx="6362447" cy="617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643689" y="4087518"/>
            <a:ext cx="19520421" cy="279540"/>
            <a:chOff x="-643689" y="4087518"/>
            <a:chExt cx="19520421" cy="27954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-643689" y="4087518"/>
              <a:ext cx="19520421" cy="279540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85985" y="823709"/>
            <a:ext cx="6209452" cy="176529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628380" y="7524753"/>
            <a:ext cx="6835539" cy="279540"/>
            <a:chOff x="2628380" y="7524753"/>
            <a:chExt cx="6835539" cy="27954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5400000">
              <a:off x="2628380" y="7524753"/>
              <a:ext cx="6835539" cy="279540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27367" y="4443763"/>
            <a:ext cx="1671183" cy="1860436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330858" y="7099678"/>
            <a:ext cx="4014682" cy="1310682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309888" y="6205335"/>
            <a:ext cx="1878357" cy="63089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8735656" y="7524753"/>
            <a:ext cx="6835539" cy="279540"/>
            <a:chOff x="8735656" y="7524753"/>
            <a:chExt cx="6835539" cy="279540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5400000">
              <a:off x="8735656" y="7524753"/>
              <a:ext cx="6835539" cy="279540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073516" y="4443763"/>
            <a:ext cx="1806898" cy="1860436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212135" y="6205335"/>
            <a:ext cx="3358642" cy="630890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3180792" y="4443763"/>
            <a:ext cx="1806898" cy="1860436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67887" y="7033001"/>
            <a:ext cx="4033949" cy="1739244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156458" y="6205335"/>
            <a:ext cx="2618461" cy="63089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5247890" y="4688485"/>
            <a:ext cx="104960" cy="1306543"/>
            <a:chOff x="5247890" y="4688485"/>
            <a:chExt cx="104960" cy="1306543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247890" y="4688485"/>
              <a:ext cx="104960" cy="130654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349400" y="4688485"/>
            <a:ext cx="104960" cy="1306543"/>
            <a:chOff x="11349400" y="4688485"/>
            <a:chExt cx="104960" cy="130654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1349400" y="4688485"/>
              <a:ext cx="104960" cy="130654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7374234" y="4688485"/>
            <a:ext cx="104960" cy="1306543"/>
            <a:chOff x="17374234" y="4688485"/>
            <a:chExt cx="104960" cy="1306543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7374234" y="4688485"/>
              <a:ext cx="104960" cy="1306543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7223563" y="7033001"/>
            <a:ext cx="4043196" cy="1739244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solidFill>
          <a:srgbClr val="FCE5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153425" y="4246753"/>
            <a:ext cx="6322765" cy="6171429"/>
            <a:chOff x="12153425" y="4246753"/>
            <a:chExt cx="6322765" cy="61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153425" y="4246753"/>
              <a:ext cx="6322765" cy="61714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85714" y="4246753"/>
            <a:ext cx="6362447" cy="6171429"/>
            <a:chOff x="-285714" y="4246753"/>
            <a:chExt cx="6362447" cy="617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285714" y="4246753"/>
              <a:ext cx="6362447" cy="617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643689" y="4087518"/>
            <a:ext cx="19520421" cy="279540"/>
            <a:chOff x="-643689" y="4087518"/>
            <a:chExt cx="19520421" cy="27954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-643689" y="4087518"/>
              <a:ext cx="19520421" cy="279540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95032" y="823709"/>
            <a:ext cx="3240880" cy="175577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628380" y="7524753"/>
            <a:ext cx="6835539" cy="279540"/>
            <a:chOff x="2628380" y="7524753"/>
            <a:chExt cx="6835539" cy="27954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5400000">
              <a:off x="2628380" y="7524753"/>
              <a:ext cx="6835539" cy="279540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27367" y="4443763"/>
            <a:ext cx="1671183" cy="1860436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86934" y="7083810"/>
            <a:ext cx="3982758" cy="2183682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65982" y="6205335"/>
            <a:ext cx="2985719" cy="62929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8735656" y="7524753"/>
            <a:ext cx="6835539" cy="279540"/>
            <a:chOff x="8735656" y="7524753"/>
            <a:chExt cx="6835539" cy="279540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5400000">
              <a:off x="8735656" y="7524753"/>
              <a:ext cx="6835539" cy="279540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073516" y="4443763"/>
            <a:ext cx="1806898" cy="1860436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221658" y="6205335"/>
            <a:ext cx="3824900" cy="686433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3180792" y="4443763"/>
            <a:ext cx="1806898" cy="1860436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349906" y="7064525"/>
            <a:ext cx="4043444" cy="1310691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3319430" y="6205335"/>
            <a:ext cx="1944947" cy="63089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5247890" y="4688485"/>
            <a:ext cx="104960" cy="1306543"/>
            <a:chOff x="5247890" y="4688485"/>
            <a:chExt cx="104960" cy="1306543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247890" y="4688485"/>
              <a:ext cx="104960" cy="130654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349400" y="4688485"/>
            <a:ext cx="104960" cy="1306543"/>
            <a:chOff x="11349400" y="4688485"/>
            <a:chExt cx="104960" cy="130654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1349400" y="4688485"/>
              <a:ext cx="104960" cy="130654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7374234" y="4688485"/>
            <a:ext cx="104960" cy="1306543"/>
            <a:chOff x="17374234" y="4688485"/>
            <a:chExt cx="104960" cy="1306543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7374234" y="4688485"/>
              <a:ext cx="104960" cy="1306543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7233087" y="7083810"/>
            <a:ext cx="4032206" cy="2612244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solidFill>
          <a:srgbClr val="FCE5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342208"/>
            <a:ext cx="2468029" cy="11390476"/>
            <a:chOff x="0" y="-342208"/>
            <a:chExt cx="2468029" cy="1139047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342208"/>
              <a:ext cx="2468029" cy="1139047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66667" y="8152706"/>
            <a:ext cx="18905033" cy="2415584"/>
            <a:chOff x="-266667" y="8152706"/>
            <a:chExt cx="18905033" cy="241558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266667" y="8152706"/>
              <a:ext cx="18905033" cy="241558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591654" y="2705412"/>
            <a:ext cx="12060322" cy="394894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-5400000">
            <a:off x="-633319" y="2778099"/>
            <a:ext cx="3873739" cy="52495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2776194" y="4361295"/>
            <a:ext cx="10564637" cy="279540"/>
            <a:chOff x="-2776194" y="4361295"/>
            <a:chExt cx="10564637" cy="27954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5400000">
              <a:off x="-2776194" y="4361295"/>
              <a:ext cx="10564637" cy="279540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3054" y="8266649"/>
            <a:ext cx="1785281" cy="477339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354725" y="8920797"/>
            <a:ext cx="6647068" cy="93819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CE5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456872" y="-190476"/>
            <a:ext cx="16153194" cy="8327619"/>
            <a:chOff x="2456872" y="-190476"/>
            <a:chExt cx="16153194" cy="8327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56872" y="-190476"/>
              <a:ext cx="16153194" cy="83276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315814" y="5068280"/>
            <a:ext cx="11545373" cy="279540"/>
            <a:chOff x="-3315814" y="5068280"/>
            <a:chExt cx="11545373" cy="27954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-3315814" y="5068280"/>
              <a:ext cx="11545373" cy="27954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472380" y="8012936"/>
            <a:ext cx="15975510" cy="279540"/>
            <a:chOff x="2472380" y="8012936"/>
            <a:chExt cx="15975510" cy="27954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72380" y="8012936"/>
              <a:ext cx="15975510" cy="279540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-5400000">
            <a:off x="-1173822" y="3325555"/>
            <a:ext cx="4676139" cy="477339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734309" y="901176"/>
            <a:ext cx="2092153" cy="2147839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758091" y="978415"/>
            <a:ext cx="11601039" cy="193451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472380" y="8152706"/>
            <a:ext cx="16165987" cy="2415584"/>
            <a:chOff x="2472380" y="8152706"/>
            <a:chExt cx="16165987" cy="241558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472380" y="8152706"/>
              <a:ext cx="16165987" cy="2415584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 rot="-5400000">
            <a:off x="-1189572" y="3312468"/>
            <a:ext cx="4704977" cy="524958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183803" y="8541323"/>
            <a:ext cx="6262748" cy="132575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1625387" y="2925451"/>
            <a:ext cx="3464330" cy="3464330"/>
            <a:chOff x="11625387" y="2925451"/>
            <a:chExt cx="3464330" cy="3464330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625387" y="2925451"/>
              <a:ext cx="3464330" cy="346433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362040" y="3259220"/>
            <a:ext cx="6171429" cy="2727000"/>
            <a:chOff x="4362040" y="3259220"/>
            <a:chExt cx="6171429" cy="2727000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362040" y="3259220"/>
              <a:ext cx="6171429" cy="272700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934997" y="5600106"/>
            <a:ext cx="6171429" cy="2012784"/>
            <a:chOff x="6934997" y="5600106"/>
            <a:chExt cx="6171429" cy="2012784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934997" y="5600106"/>
              <a:ext cx="6171429" cy="201278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CE5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456872" y="-190476"/>
            <a:ext cx="16153194" cy="8327619"/>
            <a:chOff x="2456872" y="-190476"/>
            <a:chExt cx="16153194" cy="8327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56872" y="-190476"/>
              <a:ext cx="16153194" cy="83276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315814" y="5068280"/>
            <a:ext cx="11545373" cy="279540"/>
            <a:chOff x="-3315814" y="5068280"/>
            <a:chExt cx="11545373" cy="27954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-3315814" y="5068280"/>
              <a:ext cx="11545373" cy="27954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472380" y="8012936"/>
            <a:ext cx="15975510" cy="279540"/>
            <a:chOff x="2472380" y="8012936"/>
            <a:chExt cx="15975510" cy="27954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72380" y="8012936"/>
              <a:ext cx="15975510" cy="279540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-5400000">
            <a:off x="-1173822" y="3325555"/>
            <a:ext cx="4676139" cy="47733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456872" y="7887578"/>
            <a:ext cx="16165987" cy="2415584"/>
            <a:chOff x="2456872" y="7887578"/>
            <a:chExt cx="16165987" cy="241558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456872" y="7887578"/>
              <a:ext cx="16165987" cy="2415584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 rot="-5400000">
            <a:off x="-1189572" y="3312468"/>
            <a:ext cx="4704977" cy="52495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943688" y="545031"/>
            <a:ext cx="8359474" cy="9740684"/>
            <a:chOff x="9943688" y="545031"/>
            <a:chExt cx="8359474" cy="974068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943688" y="545031"/>
              <a:ext cx="8359474" cy="9740684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351313" y="8102004"/>
            <a:ext cx="2092153" cy="2147839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375095" y="8179238"/>
            <a:ext cx="5758078" cy="1934512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465216" y="15661"/>
            <a:ext cx="4653048" cy="1097629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539497" y="976325"/>
            <a:ext cx="6514128" cy="708268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2762447" y="3477395"/>
            <a:ext cx="6171429" cy="321946"/>
            <a:chOff x="12762447" y="3477395"/>
            <a:chExt cx="6171429" cy="32194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762447" y="3477395"/>
              <a:ext cx="6171429" cy="32194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CE5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456872" y="-190476"/>
            <a:ext cx="16153194" cy="8327619"/>
            <a:chOff x="2456872" y="-190476"/>
            <a:chExt cx="16153194" cy="8327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56872" y="-190476"/>
              <a:ext cx="16153194" cy="83276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315814" y="5068280"/>
            <a:ext cx="11545373" cy="279540"/>
            <a:chOff x="-3315814" y="5068280"/>
            <a:chExt cx="11545373" cy="27954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-3315814" y="5068280"/>
              <a:ext cx="11545373" cy="27954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472380" y="8012936"/>
            <a:ext cx="15975510" cy="279540"/>
            <a:chOff x="2472380" y="8012936"/>
            <a:chExt cx="15975510" cy="27954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72380" y="8012936"/>
              <a:ext cx="15975510" cy="279540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-5400000">
            <a:off x="-1173822" y="3325555"/>
            <a:ext cx="4676139" cy="477339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734309" y="901176"/>
            <a:ext cx="2092153" cy="2147839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758091" y="978415"/>
            <a:ext cx="11655325" cy="193451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472380" y="8152706"/>
            <a:ext cx="16165987" cy="2415584"/>
            <a:chOff x="2472380" y="8152706"/>
            <a:chExt cx="16165987" cy="241558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472380" y="8152706"/>
              <a:ext cx="16165987" cy="2415584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 rot="-5400000">
            <a:off x="-1189572" y="3312468"/>
            <a:ext cx="4704977" cy="524958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513039" y="8933081"/>
            <a:ext cx="6323300" cy="48686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1444356" y="2549002"/>
            <a:ext cx="6171429" cy="5318095"/>
            <a:chOff x="11444356" y="2549002"/>
            <a:chExt cx="6171429" cy="531809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444356" y="2549002"/>
              <a:ext cx="6171429" cy="531809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762050" y="2844743"/>
            <a:ext cx="7783775" cy="4996342"/>
            <a:chOff x="2762050" y="2844743"/>
            <a:chExt cx="7783775" cy="4996342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762050" y="2844743"/>
              <a:ext cx="7783775" cy="4996342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3808210" y="8933081"/>
            <a:ext cx="1241853" cy="48685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CE5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456872" y="-190476"/>
            <a:ext cx="16153194" cy="8327619"/>
            <a:chOff x="2456872" y="-190476"/>
            <a:chExt cx="16153194" cy="8327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56872" y="-190476"/>
              <a:ext cx="16153194" cy="83276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315814" y="5068280"/>
            <a:ext cx="11545373" cy="279540"/>
            <a:chOff x="-3315814" y="5068280"/>
            <a:chExt cx="11545373" cy="27954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-3315814" y="5068280"/>
              <a:ext cx="11545373" cy="27954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472380" y="8012936"/>
            <a:ext cx="15975510" cy="279540"/>
            <a:chOff x="2472380" y="8012936"/>
            <a:chExt cx="15975510" cy="27954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72380" y="8012936"/>
              <a:ext cx="15975510" cy="279540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-5400000">
            <a:off x="-1173822" y="3325555"/>
            <a:ext cx="4676139" cy="477339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734309" y="901176"/>
            <a:ext cx="2092153" cy="2147839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758091" y="978415"/>
            <a:ext cx="11655325" cy="193451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472380" y="8152706"/>
            <a:ext cx="16165987" cy="2415584"/>
            <a:chOff x="2472380" y="8152706"/>
            <a:chExt cx="16165987" cy="241558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472380" y="8152706"/>
              <a:ext cx="16165987" cy="2415584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 rot="-5400000">
            <a:off x="-1189572" y="3312468"/>
            <a:ext cx="4704977" cy="524958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815272" y="8932801"/>
            <a:ext cx="4082662" cy="486853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307977" y="8714552"/>
            <a:ext cx="5456500" cy="91107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3812516" y="2750745"/>
            <a:ext cx="6171429" cy="5386398"/>
            <a:chOff x="3812516" y="2750745"/>
            <a:chExt cx="6171429" cy="538639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812516" y="2750745"/>
              <a:ext cx="6171429" cy="538639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954778" y="2866686"/>
            <a:ext cx="6171429" cy="5241487"/>
            <a:chOff x="10954778" y="2866686"/>
            <a:chExt cx="6171429" cy="5241487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954778" y="2866686"/>
              <a:ext cx="6171429" cy="524148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CE5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456872" y="-190476"/>
            <a:ext cx="16153194" cy="8327619"/>
            <a:chOff x="2456872" y="-190476"/>
            <a:chExt cx="16153194" cy="8327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56872" y="-190476"/>
              <a:ext cx="16153194" cy="83276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315814" y="5068280"/>
            <a:ext cx="11545373" cy="279540"/>
            <a:chOff x="-3315814" y="5068280"/>
            <a:chExt cx="11545373" cy="27954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-3315814" y="5068280"/>
              <a:ext cx="11545373" cy="27954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472380" y="8012936"/>
            <a:ext cx="15975510" cy="279540"/>
            <a:chOff x="2472380" y="8012936"/>
            <a:chExt cx="15975510" cy="27954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72380" y="8012936"/>
              <a:ext cx="15975510" cy="279540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-5400000">
            <a:off x="-1173822" y="3325555"/>
            <a:ext cx="4676139" cy="477339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734309" y="901176"/>
            <a:ext cx="2092153" cy="2147839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758091" y="978415"/>
            <a:ext cx="11655325" cy="193451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472380" y="8152706"/>
            <a:ext cx="16165987" cy="2415584"/>
            <a:chOff x="2472380" y="8152706"/>
            <a:chExt cx="16165987" cy="241558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472380" y="8152706"/>
              <a:ext cx="16165987" cy="2415584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 rot="-5400000">
            <a:off x="-1189572" y="3312468"/>
            <a:ext cx="4704977" cy="524958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199911" y="8932801"/>
            <a:ext cx="3098948" cy="486853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804192" y="8932801"/>
            <a:ext cx="1260900" cy="47732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3130041" y="3025484"/>
            <a:ext cx="7403428" cy="4655980"/>
            <a:chOff x="3130041" y="3025484"/>
            <a:chExt cx="7403428" cy="465598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130041" y="3025484"/>
              <a:ext cx="7403428" cy="465598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009659" y="3064191"/>
            <a:ext cx="6856302" cy="4287717"/>
            <a:chOff x="11009659" y="3064191"/>
            <a:chExt cx="6856302" cy="4287717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009659" y="3064191"/>
              <a:ext cx="6856302" cy="428771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CE5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456872" y="-190476"/>
            <a:ext cx="16153194" cy="8327619"/>
            <a:chOff x="2456872" y="-190476"/>
            <a:chExt cx="16153194" cy="8327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56872" y="-190476"/>
              <a:ext cx="16153194" cy="83276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315814" y="5068280"/>
            <a:ext cx="11545373" cy="279540"/>
            <a:chOff x="-3315814" y="5068280"/>
            <a:chExt cx="11545373" cy="27954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-3315814" y="5068280"/>
              <a:ext cx="11545373" cy="27954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472380" y="8012936"/>
            <a:ext cx="15975510" cy="279540"/>
            <a:chOff x="2472380" y="8012936"/>
            <a:chExt cx="15975510" cy="27954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72380" y="8012936"/>
              <a:ext cx="15975510" cy="279540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-5400000">
            <a:off x="-1173822" y="3325555"/>
            <a:ext cx="4676139" cy="477339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618389" y="-190472"/>
            <a:ext cx="2083010" cy="2147839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642167" y="-113233"/>
            <a:ext cx="10329620" cy="193451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472380" y="8152706"/>
            <a:ext cx="16165987" cy="2415584"/>
            <a:chOff x="2472380" y="8152706"/>
            <a:chExt cx="16165987" cy="241558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472380" y="8152706"/>
              <a:ext cx="16165987" cy="2415584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 rot="-5400000">
            <a:off x="-1189572" y="3312468"/>
            <a:ext cx="4704977" cy="524958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209156" y="8113477"/>
            <a:ext cx="5592643" cy="2174177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608051" y="2023011"/>
            <a:ext cx="7482616" cy="4676635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286254" y="2460762"/>
            <a:ext cx="2081284" cy="665541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663904" y="2014319"/>
            <a:ext cx="7482616" cy="4676635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351631" y="2452072"/>
            <a:ext cx="2062236" cy="66554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8551344" y="5712278"/>
            <a:ext cx="538019" cy="157055"/>
            <a:chOff x="8551344" y="5712278"/>
            <a:chExt cx="538019" cy="15705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5400000">
              <a:off x="8551344" y="5712278"/>
              <a:ext cx="538019" cy="15705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860486" y="6024747"/>
            <a:ext cx="6138502" cy="157055"/>
            <a:chOff x="8860486" y="6024747"/>
            <a:chExt cx="6138502" cy="157055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860486" y="6024747"/>
              <a:ext cx="6138502" cy="15705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348459" y="5413597"/>
            <a:ext cx="1222301" cy="157055"/>
            <a:chOff x="14348459" y="5413597"/>
            <a:chExt cx="1222301" cy="157055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-5400000">
              <a:off x="14348459" y="5413597"/>
              <a:ext cx="1222301" cy="15705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4255075" y="4802447"/>
            <a:ext cx="680557" cy="157055"/>
            <a:chOff x="14255075" y="4802447"/>
            <a:chExt cx="680557" cy="157055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-10800000">
              <a:off x="14255075" y="4802447"/>
              <a:ext cx="680557" cy="157055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0070399" y="6002230"/>
            <a:ext cx="3964122" cy="684589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8694624" y="2686824"/>
            <a:ext cx="2157417" cy="157055"/>
            <a:chOff x="8694624" y="2686824"/>
            <a:chExt cx="2157417" cy="157055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694624" y="2686824"/>
              <a:ext cx="2157417" cy="157055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1656857" y="8907735"/>
            <a:ext cx="5428224" cy="90154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34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5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2023-02-14T15:28:42Z</dcterms:created>
  <dcterms:modified xsi:type="dcterms:W3CDTF">2023-02-14T15:28:42Z</dcterms:modified>
</cp:coreProperties>
</file>